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7"/>
  </p:notesMasterIdLst>
  <p:handoutMasterIdLst>
    <p:handoutMasterId r:id="rId38"/>
  </p:handoutMasterIdLst>
  <p:sldIdLst>
    <p:sldId id="257" r:id="rId2"/>
    <p:sldId id="262" r:id="rId3"/>
    <p:sldId id="264" r:id="rId4"/>
    <p:sldId id="265" r:id="rId5"/>
    <p:sldId id="266" r:id="rId6"/>
    <p:sldId id="267" r:id="rId7"/>
    <p:sldId id="270" r:id="rId8"/>
    <p:sldId id="268" r:id="rId9"/>
    <p:sldId id="269" r:id="rId10"/>
    <p:sldId id="271" r:id="rId11"/>
    <p:sldId id="272" r:id="rId12"/>
    <p:sldId id="274" r:id="rId13"/>
    <p:sldId id="273" r:id="rId14"/>
    <p:sldId id="275" r:id="rId15"/>
    <p:sldId id="29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96" r:id="rId28"/>
    <p:sldId id="288" r:id="rId29"/>
    <p:sldId id="290" r:id="rId30"/>
    <p:sldId id="291" r:id="rId31"/>
    <p:sldId id="292" r:id="rId32"/>
    <p:sldId id="289" r:id="rId33"/>
    <p:sldId id="293" r:id="rId34"/>
    <p:sldId id="294" r:id="rId35"/>
    <p:sldId id="283" r:id="rId36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9748E534-737D-4847-9B6D-9E9780F19F43}">
          <p14:sldIdLst>
            <p14:sldId id="257"/>
            <p14:sldId id="262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4"/>
            <p14:sldId id="273"/>
            <p14:sldId id="275"/>
            <p14:sldId id="29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96"/>
            <p14:sldId id="288"/>
            <p14:sldId id="290"/>
            <p14:sldId id="291"/>
            <p14:sldId id="292"/>
            <p14:sldId id="289"/>
            <p14:sldId id="293"/>
            <p14:sldId id="29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431E"/>
    <a:srgbClr val="D48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6C0CF-6E41-49DE-871E-0659295B549E}" v="2" dt="2023-11-10T08:07:08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Μεσαίο στυλ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7436" autoAdjust="0"/>
  </p:normalViewPr>
  <p:slideViewPr>
    <p:cSldViewPr snapToGrid="0">
      <p:cViewPr varScale="1">
        <p:scale>
          <a:sx n="158" d="100"/>
          <a:sy n="158" d="100"/>
        </p:scale>
        <p:origin x="184" y="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8F612-4132-4E92-9C25-71B4E515F5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6B0EE8F-1BE8-434D-975B-3FAB39A2FE60}">
      <dgm:prSet phldrT="[Κείμενο]"/>
      <dgm:spPr/>
      <dgm:t>
        <a:bodyPr/>
        <a:lstStyle/>
        <a:p>
          <a:r>
            <a:rPr lang="el-GR" dirty="0"/>
            <a:t>ΕΙΣΑΓΩΓΗ</a:t>
          </a:r>
        </a:p>
      </dgm:t>
    </dgm:pt>
    <dgm:pt modelId="{0C644DEF-7430-4D82-9074-E5A6DF601C38}" type="parTrans" cxnId="{D81DD1D1-EA87-42A5-BBE1-27FBF3AAC892}">
      <dgm:prSet/>
      <dgm:spPr/>
      <dgm:t>
        <a:bodyPr/>
        <a:lstStyle/>
        <a:p>
          <a:endParaRPr lang="el-GR"/>
        </a:p>
      </dgm:t>
    </dgm:pt>
    <dgm:pt modelId="{9B07805C-B91A-4487-B0A2-71978C23406C}" type="sibTrans" cxnId="{D81DD1D1-EA87-42A5-BBE1-27FBF3AAC892}">
      <dgm:prSet/>
      <dgm:spPr/>
      <dgm:t>
        <a:bodyPr/>
        <a:lstStyle/>
        <a:p>
          <a:endParaRPr lang="el-GR"/>
        </a:p>
      </dgm:t>
    </dgm:pt>
    <dgm:pt modelId="{B50D3CA2-501D-4F2B-BEB5-B8EF79BE17F8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ΑΠΟΤΕΛΕΣΜΑΤΑ</a:t>
          </a:r>
        </a:p>
      </dgm:t>
    </dgm:pt>
    <dgm:pt modelId="{EAE50C2D-5D3D-4171-9AF0-446548639F26}" type="parTrans" cxnId="{67C55220-815B-4D44-A676-C2C33BE46B54}">
      <dgm:prSet/>
      <dgm:spPr/>
      <dgm:t>
        <a:bodyPr/>
        <a:lstStyle/>
        <a:p>
          <a:endParaRPr lang="el-GR"/>
        </a:p>
      </dgm:t>
    </dgm:pt>
    <dgm:pt modelId="{A85FD5A2-602C-4FD4-B6B3-1209FBF76FDD}" type="sibTrans" cxnId="{67C55220-815B-4D44-A676-C2C33BE46B54}">
      <dgm:prSet/>
      <dgm:spPr/>
      <dgm:t>
        <a:bodyPr/>
        <a:lstStyle/>
        <a:p>
          <a:endParaRPr lang="el-GR"/>
        </a:p>
      </dgm:t>
    </dgm:pt>
    <dgm:pt modelId="{999B2D46-981B-42EE-894F-60263AFF9CA7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ΕΠΕΚΤΑΣΕΙΣ</a:t>
          </a:r>
        </a:p>
      </dgm:t>
    </dgm:pt>
    <dgm:pt modelId="{3786347C-954C-48DC-833A-F35BE98F6BD0}" type="parTrans" cxnId="{52D8140F-ECAD-4867-96C1-054ABB3779E1}">
      <dgm:prSet/>
      <dgm:spPr/>
      <dgm:t>
        <a:bodyPr/>
        <a:lstStyle/>
        <a:p>
          <a:endParaRPr lang="el-GR"/>
        </a:p>
      </dgm:t>
    </dgm:pt>
    <dgm:pt modelId="{6BD533EF-81F1-402F-BE19-885C3C4F9981}" type="sibTrans" cxnId="{52D8140F-ECAD-4867-96C1-054ABB3779E1}">
      <dgm:prSet/>
      <dgm:spPr/>
      <dgm:t>
        <a:bodyPr/>
        <a:lstStyle/>
        <a:p>
          <a:endParaRPr lang="el-GR"/>
        </a:p>
      </dgm:t>
    </dgm:pt>
    <dgm:pt modelId="{1494CDD7-967A-4B8E-A250-325A618479FA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ΥΛΟΠΟΙΗΣΕΙΣ</a:t>
          </a:r>
        </a:p>
      </dgm:t>
    </dgm:pt>
    <dgm:pt modelId="{153D13E5-D358-45CE-930A-286EE86E3AB7}" type="parTrans" cxnId="{283C2E17-DCFD-415F-84EB-8F718978D2F5}">
      <dgm:prSet/>
      <dgm:spPr/>
      <dgm:t>
        <a:bodyPr/>
        <a:lstStyle/>
        <a:p>
          <a:endParaRPr lang="el-GR"/>
        </a:p>
      </dgm:t>
    </dgm:pt>
    <dgm:pt modelId="{1E27D40A-2F19-48AF-A2ED-25FA4E95E78C}" type="sibTrans" cxnId="{283C2E17-DCFD-415F-84EB-8F718978D2F5}">
      <dgm:prSet/>
      <dgm:spPr/>
      <dgm:t>
        <a:bodyPr/>
        <a:lstStyle/>
        <a:p>
          <a:endParaRPr lang="el-GR"/>
        </a:p>
      </dgm:t>
    </dgm:pt>
    <dgm:pt modelId="{A5BD4ABB-C6E2-4201-88C1-167A1A0918D4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ΣΥΜΠΕΡΑΣΜΑΤΑ</a:t>
          </a:r>
        </a:p>
      </dgm:t>
    </dgm:pt>
    <dgm:pt modelId="{7FAFA65C-3CEC-4707-8100-BEC53EACF616}" type="parTrans" cxnId="{8A825D29-1A5F-431A-B5E2-96A9853DB021}">
      <dgm:prSet/>
      <dgm:spPr/>
      <dgm:t>
        <a:bodyPr/>
        <a:lstStyle/>
        <a:p>
          <a:endParaRPr lang="el-GR"/>
        </a:p>
      </dgm:t>
    </dgm:pt>
    <dgm:pt modelId="{3ED68639-23F5-4BBF-BF7E-C14A18015622}" type="sibTrans" cxnId="{8A825D29-1A5F-431A-B5E2-96A9853DB021}">
      <dgm:prSet/>
      <dgm:spPr/>
      <dgm:t>
        <a:bodyPr/>
        <a:lstStyle/>
        <a:p>
          <a:endParaRPr lang="el-GR"/>
        </a:p>
      </dgm:t>
    </dgm:pt>
    <dgm:pt modelId="{95D783BE-BC36-4E97-AB64-0E67F36E3EC8}" type="pres">
      <dgm:prSet presAssocID="{3B98F612-4132-4E92-9C25-71B4E515F569}" presName="Name0" presStyleCnt="0">
        <dgm:presLayoutVars>
          <dgm:dir/>
          <dgm:animLvl val="lvl"/>
          <dgm:resizeHandles val="exact"/>
        </dgm:presLayoutVars>
      </dgm:prSet>
      <dgm:spPr/>
    </dgm:pt>
    <dgm:pt modelId="{7A946EFB-86DD-4C37-8619-C0D63AF7F733}" type="pres">
      <dgm:prSet presAssocID="{16B0EE8F-1BE8-434D-975B-3FAB39A2FE60}" presName="parTxOnly" presStyleLbl="node1" presStyleIdx="0" presStyleCnt="5" custLinFactNeighborX="4582">
        <dgm:presLayoutVars>
          <dgm:chMax val="0"/>
          <dgm:chPref val="0"/>
          <dgm:bulletEnabled val="1"/>
        </dgm:presLayoutVars>
      </dgm:prSet>
      <dgm:spPr/>
    </dgm:pt>
    <dgm:pt modelId="{DF9707C0-8D85-4102-82F0-6A506CFFFBA6}" type="pres">
      <dgm:prSet presAssocID="{9B07805C-B91A-4487-B0A2-71978C23406C}" presName="parTxOnlySpace" presStyleCnt="0"/>
      <dgm:spPr/>
    </dgm:pt>
    <dgm:pt modelId="{37A9B8EF-4EBD-4B38-B3AE-DBC1F594FDA9}" type="pres">
      <dgm:prSet presAssocID="{1494CDD7-967A-4B8E-A250-325A618479F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FCC5EF9-46FF-4A54-BB1D-603F31351A9B}" type="pres">
      <dgm:prSet presAssocID="{1E27D40A-2F19-48AF-A2ED-25FA4E95E78C}" presName="parTxOnlySpace" presStyleCnt="0"/>
      <dgm:spPr/>
    </dgm:pt>
    <dgm:pt modelId="{52A92FD8-8CE9-441A-A846-972DF4097F37}" type="pres">
      <dgm:prSet presAssocID="{B50D3CA2-501D-4F2B-BEB5-B8EF79BE17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85F284A-B471-4C18-986B-448720B8FB56}" type="pres">
      <dgm:prSet presAssocID="{A85FD5A2-602C-4FD4-B6B3-1209FBF76FDD}" presName="parTxOnlySpace" presStyleCnt="0"/>
      <dgm:spPr/>
    </dgm:pt>
    <dgm:pt modelId="{85849EEE-735C-45DE-9A55-4211383FB025}" type="pres">
      <dgm:prSet presAssocID="{999B2D46-981B-42EE-894F-60263AFF9CA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B519E86-C7A5-4983-8536-51ED2C83CFA4}" type="pres">
      <dgm:prSet presAssocID="{6BD533EF-81F1-402F-BE19-885C3C4F9981}" presName="parTxOnlySpace" presStyleCnt="0"/>
      <dgm:spPr/>
    </dgm:pt>
    <dgm:pt modelId="{C93D663B-E928-4F2F-ADA0-EBE73976A06E}" type="pres">
      <dgm:prSet presAssocID="{A5BD4ABB-C6E2-4201-88C1-167A1A0918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C094A02-0F57-4DD9-B135-42F5CB76B6BE}" type="presOf" srcId="{3B98F612-4132-4E92-9C25-71B4E515F569}" destId="{95D783BE-BC36-4E97-AB64-0E67F36E3EC8}" srcOrd="0" destOrd="0" presId="urn:microsoft.com/office/officeart/2005/8/layout/chevron1"/>
    <dgm:cxn modelId="{52D8140F-ECAD-4867-96C1-054ABB3779E1}" srcId="{3B98F612-4132-4E92-9C25-71B4E515F569}" destId="{999B2D46-981B-42EE-894F-60263AFF9CA7}" srcOrd="3" destOrd="0" parTransId="{3786347C-954C-48DC-833A-F35BE98F6BD0}" sibTransId="{6BD533EF-81F1-402F-BE19-885C3C4F9981}"/>
    <dgm:cxn modelId="{283C2E17-DCFD-415F-84EB-8F718978D2F5}" srcId="{3B98F612-4132-4E92-9C25-71B4E515F569}" destId="{1494CDD7-967A-4B8E-A250-325A618479FA}" srcOrd="1" destOrd="0" parTransId="{153D13E5-D358-45CE-930A-286EE86E3AB7}" sibTransId="{1E27D40A-2F19-48AF-A2ED-25FA4E95E78C}"/>
    <dgm:cxn modelId="{67C55220-815B-4D44-A676-C2C33BE46B54}" srcId="{3B98F612-4132-4E92-9C25-71B4E515F569}" destId="{B50D3CA2-501D-4F2B-BEB5-B8EF79BE17F8}" srcOrd="2" destOrd="0" parTransId="{EAE50C2D-5D3D-4171-9AF0-446548639F26}" sibTransId="{A85FD5A2-602C-4FD4-B6B3-1209FBF76FDD}"/>
    <dgm:cxn modelId="{8A825D29-1A5F-431A-B5E2-96A9853DB021}" srcId="{3B98F612-4132-4E92-9C25-71B4E515F569}" destId="{A5BD4ABB-C6E2-4201-88C1-167A1A0918D4}" srcOrd="4" destOrd="0" parTransId="{7FAFA65C-3CEC-4707-8100-BEC53EACF616}" sibTransId="{3ED68639-23F5-4BBF-BF7E-C14A18015622}"/>
    <dgm:cxn modelId="{ED3F158A-9DAD-4328-9CBE-25E08E1AF1BD}" type="presOf" srcId="{B50D3CA2-501D-4F2B-BEB5-B8EF79BE17F8}" destId="{52A92FD8-8CE9-441A-A846-972DF4097F37}" srcOrd="0" destOrd="0" presId="urn:microsoft.com/office/officeart/2005/8/layout/chevron1"/>
    <dgm:cxn modelId="{D81DD1D1-EA87-42A5-BBE1-27FBF3AAC892}" srcId="{3B98F612-4132-4E92-9C25-71B4E515F569}" destId="{16B0EE8F-1BE8-434D-975B-3FAB39A2FE60}" srcOrd="0" destOrd="0" parTransId="{0C644DEF-7430-4D82-9074-E5A6DF601C38}" sibTransId="{9B07805C-B91A-4487-B0A2-71978C23406C}"/>
    <dgm:cxn modelId="{B88406D5-AA4F-4775-9011-BF7B1C167B76}" type="presOf" srcId="{1494CDD7-967A-4B8E-A250-325A618479FA}" destId="{37A9B8EF-4EBD-4B38-B3AE-DBC1F594FDA9}" srcOrd="0" destOrd="0" presId="urn:microsoft.com/office/officeart/2005/8/layout/chevron1"/>
    <dgm:cxn modelId="{556D96D7-06DE-4EA2-9E47-A7EEC7A1DCCD}" type="presOf" srcId="{16B0EE8F-1BE8-434D-975B-3FAB39A2FE60}" destId="{7A946EFB-86DD-4C37-8619-C0D63AF7F733}" srcOrd="0" destOrd="0" presId="urn:microsoft.com/office/officeart/2005/8/layout/chevron1"/>
    <dgm:cxn modelId="{0088CBE2-957E-4156-AA61-79F53DF2C5AB}" type="presOf" srcId="{999B2D46-981B-42EE-894F-60263AFF9CA7}" destId="{85849EEE-735C-45DE-9A55-4211383FB025}" srcOrd="0" destOrd="0" presId="urn:microsoft.com/office/officeart/2005/8/layout/chevron1"/>
    <dgm:cxn modelId="{241A90F9-93ED-4F39-88E4-0AC7AA5961FF}" type="presOf" srcId="{A5BD4ABB-C6E2-4201-88C1-167A1A0918D4}" destId="{C93D663B-E928-4F2F-ADA0-EBE73976A06E}" srcOrd="0" destOrd="0" presId="urn:microsoft.com/office/officeart/2005/8/layout/chevron1"/>
    <dgm:cxn modelId="{90ACAB16-D7C4-4D87-8E7A-5735665A84E3}" type="presParOf" srcId="{95D783BE-BC36-4E97-AB64-0E67F36E3EC8}" destId="{7A946EFB-86DD-4C37-8619-C0D63AF7F733}" srcOrd="0" destOrd="0" presId="urn:microsoft.com/office/officeart/2005/8/layout/chevron1"/>
    <dgm:cxn modelId="{27D21BE8-AD90-4F7E-9C81-E86ACDA4596D}" type="presParOf" srcId="{95D783BE-BC36-4E97-AB64-0E67F36E3EC8}" destId="{DF9707C0-8D85-4102-82F0-6A506CFFFBA6}" srcOrd="1" destOrd="0" presId="urn:microsoft.com/office/officeart/2005/8/layout/chevron1"/>
    <dgm:cxn modelId="{ABD70C2C-B87C-4805-907A-93CB09D9374D}" type="presParOf" srcId="{95D783BE-BC36-4E97-AB64-0E67F36E3EC8}" destId="{37A9B8EF-4EBD-4B38-B3AE-DBC1F594FDA9}" srcOrd="2" destOrd="0" presId="urn:microsoft.com/office/officeart/2005/8/layout/chevron1"/>
    <dgm:cxn modelId="{09932AF6-4F4B-498A-9F74-35FCB5EF26E1}" type="presParOf" srcId="{95D783BE-BC36-4E97-AB64-0E67F36E3EC8}" destId="{0FCC5EF9-46FF-4A54-BB1D-603F31351A9B}" srcOrd="3" destOrd="0" presId="urn:microsoft.com/office/officeart/2005/8/layout/chevron1"/>
    <dgm:cxn modelId="{18E25921-1E55-4085-ACE3-26B551DC3CE7}" type="presParOf" srcId="{95D783BE-BC36-4E97-AB64-0E67F36E3EC8}" destId="{52A92FD8-8CE9-441A-A846-972DF4097F37}" srcOrd="4" destOrd="0" presId="urn:microsoft.com/office/officeart/2005/8/layout/chevron1"/>
    <dgm:cxn modelId="{11234DC7-BFAE-410D-B05C-FA0B5FC560DC}" type="presParOf" srcId="{95D783BE-BC36-4E97-AB64-0E67F36E3EC8}" destId="{A85F284A-B471-4C18-986B-448720B8FB56}" srcOrd="5" destOrd="0" presId="urn:microsoft.com/office/officeart/2005/8/layout/chevron1"/>
    <dgm:cxn modelId="{061ED799-4D2D-46B9-9A9F-3BC069420477}" type="presParOf" srcId="{95D783BE-BC36-4E97-AB64-0E67F36E3EC8}" destId="{85849EEE-735C-45DE-9A55-4211383FB025}" srcOrd="6" destOrd="0" presId="urn:microsoft.com/office/officeart/2005/8/layout/chevron1"/>
    <dgm:cxn modelId="{B5B6C04D-C004-4196-950A-74847BE7700F}" type="presParOf" srcId="{95D783BE-BC36-4E97-AB64-0E67F36E3EC8}" destId="{4B519E86-C7A5-4983-8536-51ED2C83CFA4}" srcOrd="7" destOrd="0" presId="urn:microsoft.com/office/officeart/2005/8/layout/chevron1"/>
    <dgm:cxn modelId="{DCF94D67-FE03-4FFB-9A1B-C72C45DE71E5}" type="presParOf" srcId="{95D783BE-BC36-4E97-AB64-0E67F36E3EC8}" destId="{C93D663B-E928-4F2F-ADA0-EBE73976A06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25086-9E8D-4799-847C-99451FB4EF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0C44F542-ACCD-4943-9444-BB943AD0ED61}">
      <dgm:prSet phldrT="[Κείμενο]"/>
      <dgm:spPr/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Σύστημα Ανάλυσης Συναισθήματος</a:t>
          </a:r>
        </a:p>
      </dgm:t>
    </dgm:pt>
    <dgm:pt modelId="{3AD35910-B4E9-422C-80D0-DCCDA9660601}" type="parTrans" cxnId="{40982BBF-B366-4493-8961-D154367CA72C}">
      <dgm:prSet/>
      <dgm:spPr/>
      <dgm:t>
        <a:bodyPr/>
        <a:lstStyle/>
        <a:p>
          <a:endParaRPr lang="el-GR"/>
        </a:p>
      </dgm:t>
    </dgm:pt>
    <dgm:pt modelId="{A2CA13FC-42B7-4859-8BC5-39C6C504CA2D}" type="sibTrans" cxnId="{40982BBF-B366-4493-8961-D154367CA72C}">
      <dgm:prSet/>
      <dgm:spPr/>
      <dgm:t>
        <a:bodyPr/>
        <a:lstStyle/>
        <a:p>
          <a:endParaRPr lang="el-GR"/>
        </a:p>
      </dgm:t>
    </dgm:pt>
    <dgm:pt modelId="{A3C3BCB6-574B-4303-8162-2CE95D4B7092}">
      <dgm:prSet phldrT="[Κείμενο]"/>
      <dgm:spPr>
        <a:solidFill>
          <a:schemeClr val="accent4"/>
        </a:solidFill>
      </dgm:spPr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Θετικό</a:t>
          </a:r>
        </a:p>
      </dgm:t>
    </dgm:pt>
    <dgm:pt modelId="{FE8678F5-5D71-4A41-BF02-DCF8F0466A96}" type="parTrans" cxnId="{A1F70FE1-4B2B-4277-8DE9-8FEC956E9AC1}">
      <dgm:prSet/>
      <dgm:spPr/>
      <dgm:t>
        <a:bodyPr/>
        <a:lstStyle/>
        <a:p>
          <a:endParaRPr lang="el-GR"/>
        </a:p>
      </dgm:t>
    </dgm:pt>
    <dgm:pt modelId="{278D34E7-2E46-4D06-996B-7D6294FC8E73}" type="sibTrans" cxnId="{A1F70FE1-4B2B-4277-8DE9-8FEC956E9AC1}">
      <dgm:prSet/>
      <dgm:spPr/>
      <dgm:t>
        <a:bodyPr/>
        <a:lstStyle/>
        <a:p>
          <a:endParaRPr lang="el-GR"/>
        </a:p>
      </dgm:t>
    </dgm:pt>
    <dgm:pt modelId="{41A9440F-D13A-498D-BF2D-FCC266FD3BEC}">
      <dgm:prSet phldrT="[Κείμενο]"/>
      <dgm:spPr>
        <a:solidFill>
          <a:srgbClr val="E2431E"/>
        </a:solidFill>
      </dgm:spPr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Αρνητικό</a:t>
          </a:r>
        </a:p>
      </dgm:t>
    </dgm:pt>
    <dgm:pt modelId="{FF504C3F-3381-4ED6-8AAD-2ED62AD319E6}" type="parTrans" cxnId="{74552AC2-E50E-4E51-ADA5-6C4415D0B0EB}">
      <dgm:prSet/>
      <dgm:spPr/>
      <dgm:t>
        <a:bodyPr/>
        <a:lstStyle/>
        <a:p>
          <a:endParaRPr lang="el-GR"/>
        </a:p>
      </dgm:t>
    </dgm:pt>
    <dgm:pt modelId="{1ABFB966-3684-4A87-8293-CEB4EBA32205}" type="sibTrans" cxnId="{74552AC2-E50E-4E51-ADA5-6C4415D0B0EB}">
      <dgm:prSet/>
      <dgm:spPr/>
      <dgm:t>
        <a:bodyPr/>
        <a:lstStyle/>
        <a:p>
          <a:endParaRPr lang="el-GR"/>
        </a:p>
      </dgm:t>
    </dgm:pt>
    <dgm:pt modelId="{4EF65C80-0213-42AB-B63E-1F37D9FFCC0C}">
      <dgm:prSet phldrT="[Κείμενο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Ουδέτερο</a:t>
          </a:r>
        </a:p>
      </dgm:t>
    </dgm:pt>
    <dgm:pt modelId="{E8362BD3-C353-4426-ACC6-B9C3C504644A}" type="parTrans" cxnId="{D6BB2BC7-EA8F-4BEC-8E20-898A801D942B}">
      <dgm:prSet/>
      <dgm:spPr/>
      <dgm:t>
        <a:bodyPr/>
        <a:lstStyle/>
        <a:p>
          <a:endParaRPr lang="el-GR"/>
        </a:p>
      </dgm:t>
    </dgm:pt>
    <dgm:pt modelId="{944301E4-5300-47E2-9FFC-3E0C1E6BEB80}" type="sibTrans" cxnId="{D6BB2BC7-EA8F-4BEC-8E20-898A801D942B}">
      <dgm:prSet/>
      <dgm:spPr/>
      <dgm:t>
        <a:bodyPr/>
        <a:lstStyle/>
        <a:p>
          <a:endParaRPr lang="el-GR"/>
        </a:p>
      </dgm:t>
    </dgm:pt>
    <dgm:pt modelId="{672ACBD7-CECF-49D6-BD90-A44BD5EF3A7C}" type="pres">
      <dgm:prSet presAssocID="{50925086-9E8D-4799-847C-99451FB4EF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56E482-A0FB-49E6-B7E9-EFE80FC2C4CF}" type="pres">
      <dgm:prSet presAssocID="{0C44F542-ACCD-4943-9444-BB943AD0ED61}" presName="root1" presStyleCnt="0"/>
      <dgm:spPr/>
    </dgm:pt>
    <dgm:pt modelId="{785F6617-12ED-4500-9B3F-76168249939A}" type="pres">
      <dgm:prSet presAssocID="{0C44F542-ACCD-4943-9444-BB943AD0ED61}" presName="LevelOneTextNode" presStyleLbl="node0" presStyleIdx="0" presStyleCnt="1">
        <dgm:presLayoutVars>
          <dgm:chPref val="3"/>
        </dgm:presLayoutVars>
      </dgm:prSet>
      <dgm:spPr/>
    </dgm:pt>
    <dgm:pt modelId="{4E98E505-D4B1-4410-BCD1-C8D563042BE3}" type="pres">
      <dgm:prSet presAssocID="{0C44F542-ACCD-4943-9444-BB943AD0ED61}" presName="level2hierChild" presStyleCnt="0"/>
      <dgm:spPr/>
    </dgm:pt>
    <dgm:pt modelId="{E29C832E-C6D0-4573-8F90-E2CFA8EC1ADC}" type="pres">
      <dgm:prSet presAssocID="{FE8678F5-5D71-4A41-BF02-DCF8F0466A96}" presName="conn2-1" presStyleLbl="parChTrans1D2" presStyleIdx="0" presStyleCnt="3"/>
      <dgm:spPr/>
    </dgm:pt>
    <dgm:pt modelId="{DF927371-F1C5-4E14-AB61-AA5E769C5885}" type="pres">
      <dgm:prSet presAssocID="{FE8678F5-5D71-4A41-BF02-DCF8F0466A96}" presName="connTx" presStyleLbl="parChTrans1D2" presStyleIdx="0" presStyleCnt="3"/>
      <dgm:spPr/>
    </dgm:pt>
    <dgm:pt modelId="{37ACD08B-7A76-4769-8E8F-B097FECB3C51}" type="pres">
      <dgm:prSet presAssocID="{A3C3BCB6-574B-4303-8162-2CE95D4B7092}" presName="root2" presStyleCnt="0"/>
      <dgm:spPr/>
    </dgm:pt>
    <dgm:pt modelId="{BA6DE7DC-9A9C-411D-867A-C120615B7551}" type="pres">
      <dgm:prSet presAssocID="{A3C3BCB6-574B-4303-8162-2CE95D4B7092}" presName="LevelTwoTextNode" presStyleLbl="node2" presStyleIdx="0" presStyleCnt="3">
        <dgm:presLayoutVars>
          <dgm:chPref val="3"/>
        </dgm:presLayoutVars>
      </dgm:prSet>
      <dgm:spPr/>
    </dgm:pt>
    <dgm:pt modelId="{1470986E-7A73-4325-91E1-DE42E18694D7}" type="pres">
      <dgm:prSet presAssocID="{A3C3BCB6-574B-4303-8162-2CE95D4B7092}" presName="level3hierChild" presStyleCnt="0"/>
      <dgm:spPr/>
    </dgm:pt>
    <dgm:pt modelId="{E48DAB2B-E325-446C-905C-224830AF4A2C}" type="pres">
      <dgm:prSet presAssocID="{FF504C3F-3381-4ED6-8AAD-2ED62AD319E6}" presName="conn2-1" presStyleLbl="parChTrans1D2" presStyleIdx="1" presStyleCnt="3"/>
      <dgm:spPr/>
    </dgm:pt>
    <dgm:pt modelId="{3D09262C-135D-494F-BA3F-C1B010C4CE80}" type="pres">
      <dgm:prSet presAssocID="{FF504C3F-3381-4ED6-8AAD-2ED62AD319E6}" presName="connTx" presStyleLbl="parChTrans1D2" presStyleIdx="1" presStyleCnt="3"/>
      <dgm:spPr/>
    </dgm:pt>
    <dgm:pt modelId="{FEA55417-2FAE-40AB-A6B2-096E9F956CE7}" type="pres">
      <dgm:prSet presAssocID="{41A9440F-D13A-498D-BF2D-FCC266FD3BEC}" presName="root2" presStyleCnt="0"/>
      <dgm:spPr/>
    </dgm:pt>
    <dgm:pt modelId="{0EE21C05-D1F9-4141-B425-F896F3438B1D}" type="pres">
      <dgm:prSet presAssocID="{41A9440F-D13A-498D-BF2D-FCC266FD3BEC}" presName="LevelTwoTextNode" presStyleLbl="node2" presStyleIdx="1" presStyleCnt="3">
        <dgm:presLayoutVars>
          <dgm:chPref val="3"/>
        </dgm:presLayoutVars>
      </dgm:prSet>
      <dgm:spPr/>
    </dgm:pt>
    <dgm:pt modelId="{97265491-5813-4A86-956B-22D4E036FE38}" type="pres">
      <dgm:prSet presAssocID="{41A9440F-D13A-498D-BF2D-FCC266FD3BEC}" presName="level3hierChild" presStyleCnt="0"/>
      <dgm:spPr/>
    </dgm:pt>
    <dgm:pt modelId="{5955E3FC-2594-47CE-B338-99FF7AC007AD}" type="pres">
      <dgm:prSet presAssocID="{E8362BD3-C353-4426-ACC6-B9C3C504644A}" presName="conn2-1" presStyleLbl="parChTrans1D2" presStyleIdx="2" presStyleCnt="3"/>
      <dgm:spPr/>
    </dgm:pt>
    <dgm:pt modelId="{425ADC6B-6009-439F-9C2F-F0D8E4986DF7}" type="pres">
      <dgm:prSet presAssocID="{E8362BD3-C353-4426-ACC6-B9C3C504644A}" presName="connTx" presStyleLbl="parChTrans1D2" presStyleIdx="2" presStyleCnt="3"/>
      <dgm:spPr/>
    </dgm:pt>
    <dgm:pt modelId="{BC7D36E8-618A-4BAE-988B-49284C8A5E2C}" type="pres">
      <dgm:prSet presAssocID="{4EF65C80-0213-42AB-B63E-1F37D9FFCC0C}" presName="root2" presStyleCnt="0"/>
      <dgm:spPr/>
    </dgm:pt>
    <dgm:pt modelId="{FEEA8D77-D1E6-4243-9113-A0147C6B2C03}" type="pres">
      <dgm:prSet presAssocID="{4EF65C80-0213-42AB-B63E-1F37D9FFCC0C}" presName="LevelTwoTextNode" presStyleLbl="node2" presStyleIdx="2" presStyleCnt="3">
        <dgm:presLayoutVars>
          <dgm:chPref val="3"/>
        </dgm:presLayoutVars>
      </dgm:prSet>
      <dgm:spPr/>
    </dgm:pt>
    <dgm:pt modelId="{044566E9-FD4E-4E55-AF4F-669ED7BB10E6}" type="pres">
      <dgm:prSet presAssocID="{4EF65C80-0213-42AB-B63E-1F37D9FFCC0C}" presName="level3hierChild" presStyleCnt="0"/>
      <dgm:spPr/>
    </dgm:pt>
  </dgm:ptLst>
  <dgm:cxnLst>
    <dgm:cxn modelId="{E4D75702-B3A5-4461-96B4-4A20588DAD56}" type="presOf" srcId="{E8362BD3-C353-4426-ACC6-B9C3C504644A}" destId="{425ADC6B-6009-439F-9C2F-F0D8E4986DF7}" srcOrd="1" destOrd="0" presId="urn:microsoft.com/office/officeart/2008/layout/HorizontalMultiLevelHierarchy"/>
    <dgm:cxn modelId="{CD922717-60AB-4EC9-98C2-C676791AE383}" type="presOf" srcId="{4EF65C80-0213-42AB-B63E-1F37D9FFCC0C}" destId="{FEEA8D77-D1E6-4243-9113-A0147C6B2C03}" srcOrd="0" destOrd="0" presId="urn:microsoft.com/office/officeart/2008/layout/HorizontalMultiLevelHierarchy"/>
    <dgm:cxn modelId="{164F272F-D8DC-42A1-A544-2398240C31C3}" type="presOf" srcId="{A3C3BCB6-574B-4303-8162-2CE95D4B7092}" destId="{BA6DE7DC-9A9C-411D-867A-C120615B7551}" srcOrd="0" destOrd="0" presId="urn:microsoft.com/office/officeart/2008/layout/HorizontalMultiLevelHierarchy"/>
    <dgm:cxn modelId="{F4240146-7772-4C7A-A729-B7444BE9F388}" type="presOf" srcId="{50925086-9E8D-4799-847C-99451FB4EFF9}" destId="{672ACBD7-CECF-49D6-BD90-A44BD5EF3A7C}" srcOrd="0" destOrd="0" presId="urn:microsoft.com/office/officeart/2008/layout/HorizontalMultiLevelHierarchy"/>
    <dgm:cxn modelId="{F54EDD72-B314-4765-A091-DC10897DE547}" type="presOf" srcId="{FE8678F5-5D71-4A41-BF02-DCF8F0466A96}" destId="{DF927371-F1C5-4E14-AB61-AA5E769C5885}" srcOrd="1" destOrd="0" presId="urn:microsoft.com/office/officeart/2008/layout/HorizontalMultiLevelHierarchy"/>
    <dgm:cxn modelId="{5EA8E672-1D8D-4797-8FD6-B181F7D616EE}" type="presOf" srcId="{FF504C3F-3381-4ED6-8AAD-2ED62AD319E6}" destId="{E48DAB2B-E325-446C-905C-224830AF4A2C}" srcOrd="0" destOrd="0" presId="urn:microsoft.com/office/officeart/2008/layout/HorizontalMultiLevelHierarchy"/>
    <dgm:cxn modelId="{927CE2A8-5F7B-4AAC-8F0C-FEE0133E468E}" type="presOf" srcId="{E8362BD3-C353-4426-ACC6-B9C3C504644A}" destId="{5955E3FC-2594-47CE-B338-99FF7AC007AD}" srcOrd="0" destOrd="0" presId="urn:microsoft.com/office/officeart/2008/layout/HorizontalMultiLevelHierarchy"/>
    <dgm:cxn modelId="{2DEEDCB1-E6BA-4ADF-BA9F-B9317683DC6B}" type="presOf" srcId="{41A9440F-D13A-498D-BF2D-FCC266FD3BEC}" destId="{0EE21C05-D1F9-4141-B425-F896F3438B1D}" srcOrd="0" destOrd="0" presId="urn:microsoft.com/office/officeart/2008/layout/HorizontalMultiLevelHierarchy"/>
    <dgm:cxn modelId="{549C5DBE-DFD4-48D1-BBB6-3E73A11D3867}" type="presOf" srcId="{FF504C3F-3381-4ED6-8AAD-2ED62AD319E6}" destId="{3D09262C-135D-494F-BA3F-C1B010C4CE80}" srcOrd="1" destOrd="0" presId="urn:microsoft.com/office/officeart/2008/layout/HorizontalMultiLevelHierarchy"/>
    <dgm:cxn modelId="{40982BBF-B366-4493-8961-D154367CA72C}" srcId="{50925086-9E8D-4799-847C-99451FB4EFF9}" destId="{0C44F542-ACCD-4943-9444-BB943AD0ED61}" srcOrd="0" destOrd="0" parTransId="{3AD35910-B4E9-422C-80D0-DCCDA9660601}" sibTransId="{A2CA13FC-42B7-4859-8BC5-39C6C504CA2D}"/>
    <dgm:cxn modelId="{74552AC2-E50E-4E51-ADA5-6C4415D0B0EB}" srcId="{0C44F542-ACCD-4943-9444-BB943AD0ED61}" destId="{41A9440F-D13A-498D-BF2D-FCC266FD3BEC}" srcOrd="1" destOrd="0" parTransId="{FF504C3F-3381-4ED6-8AAD-2ED62AD319E6}" sibTransId="{1ABFB966-3684-4A87-8293-CEB4EBA32205}"/>
    <dgm:cxn modelId="{D6BB2BC7-EA8F-4BEC-8E20-898A801D942B}" srcId="{0C44F542-ACCD-4943-9444-BB943AD0ED61}" destId="{4EF65C80-0213-42AB-B63E-1F37D9FFCC0C}" srcOrd="2" destOrd="0" parTransId="{E8362BD3-C353-4426-ACC6-B9C3C504644A}" sibTransId="{944301E4-5300-47E2-9FFC-3E0C1E6BEB80}"/>
    <dgm:cxn modelId="{55A229CE-C885-44CA-9813-3AC423021DBF}" type="presOf" srcId="{0C44F542-ACCD-4943-9444-BB943AD0ED61}" destId="{785F6617-12ED-4500-9B3F-76168249939A}" srcOrd="0" destOrd="0" presId="urn:microsoft.com/office/officeart/2008/layout/HorizontalMultiLevelHierarchy"/>
    <dgm:cxn modelId="{A1F70FE1-4B2B-4277-8DE9-8FEC956E9AC1}" srcId="{0C44F542-ACCD-4943-9444-BB943AD0ED61}" destId="{A3C3BCB6-574B-4303-8162-2CE95D4B7092}" srcOrd="0" destOrd="0" parTransId="{FE8678F5-5D71-4A41-BF02-DCF8F0466A96}" sibTransId="{278D34E7-2E46-4D06-996B-7D6294FC8E73}"/>
    <dgm:cxn modelId="{C788F1E4-1188-4EAF-BE3B-EE67D18B6D14}" type="presOf" srcId="{FE8678F5-5D71-4A41-BF02-DCF8F0466A96}" destId="{E29C832E-C6D0-4573-8F90-E2CFA8EC1ADC}" srcOrd="0" destOrd="0" presId="urn:microsoft.com/office/officeart/2008/layout/HorizontalMultiLevelHierarchy"/>
    <dgm:cxn modelId="{F84ED61B-670E-4D3F-BF33-82C7EEEFD969}" type="presParOf" srcId="{672ACBD7-CECF-49D6-BD90-A44BD5EF3A7C}" destId="{FE56E482-A0FB-49E6-B7E9-EFE80FC2C4CF}" srcOrd="0" destOrd="0" presId="urn:microsoft.com/office/officeart/2008/layout/HorizontalMultiLevelHierarchy"/>
    <dgm:cxn modelId="{E469F4C2-4D13-45D3-98AA-FFCAA59A5D9B}" type="presParOf" srcId="{FE56E482-A0FB-49E6-B7E9-EFE80FC2C4CF}" destId="{785F6617-12ED-4500-9B3F-76168249939A}" srcOrd="0" destOrd="0" presId="urn:microsoft.com/office/officeart/2008/layout/HorizontalMultiLevelHierarchy"/>
    <dgm:cxn modelId="{448622C3-9CA9-4362-A656-C26B231D3DFF}" type="presParOf" srcId="{FE56E482-A0FB-49E6-B7E9-EFE80FC2C4CF}" destId="{4E98E505-D4B1-4410-BCD1-C8D563042BE3}" srcOrd="1" destOrd="0" presId="urn:microsoft.com/office/officeart/2008/layout/HorizontalMultiLevelHierarchy"/>
    <dgm:cxn modelId="{9A047645-4E6B-485A-B085-281EB74FE3C0}" type="presParOf" srcId="{4E98E505-D4B1-4410-BCD1-C8D563042BE3}" destId="{E29C832E-C6D0-4573-8F90-E2CFA8EC1ADC}" srcOrd="0" destOrd="0" presId="urn:microsoft.com/office/officeart/2008/layout/HorizontalMultiLevelHierarchy"/>
    <dgm:cxn modelId="{80B0CF76-E1E5-4263-BDFC-A8BCF8E6F1DE}" type="presParOf" srcId="{E29C832E-C6D0-4573-8F90-E2CFA8EC1ADC}" destId="{DF927371-F1C5-4E14-AB61-AA5E769C5885}" srcOrd="0" destOrd="0" presId="urn:microsoft.com/office/officeart/2008/layout/HorizontalMultiLevelHierarchy"/>
    <dgm:cxn modelId="{E6A024B0-109A-4548-9957-F0B47D139B48}" type="presParOf" srcId="{4E98E505-D4B1-4410-BCD1-C8D563042BE3}" destId="{37ACD08B-7A76-4769-8E8F-B097FECB3C51}" srcOrd="1" destOrd="0" presId="urn:microsoft.com/office/officeart/2008/layout/HorizontalMultiLevelHierarchy"/>
    <dgm:cxn modelId="{D06A06A4-714E-4B2C-9D82-E3E1F0CF24C3}" type="presParOf" srcId="{37ACD08B-7A76-4769-8E8F-B097FECB3C51}" destId="{BA6DE7DC-9A9C-411D-867A-C120615B7551}" srcOrd="0" destOrd="0" presId="urn:microsoft.com/office/officeart/2008/layout/HorizontalMultiLevelHierarchy"/>
    <dgm:cxn modelId="{9B24E6C3-6FDD-409F-A3A7-310A8631F69D}" type="presParOf" srcId="{37ACD08B-7A76-4769-8E8F-B097FECB3C51}" destId="{1470986E-7A73-4325-91E1-DE42E18694D7}" srcOrd="1" destOrd="0" presId="urn:microsoft.com/office/officeart/2008/layout/HorizontalMultiLevelHierarchy"/>
    <dgm:cxn modelId="{F4861DA5-862D-4665-91A3-83D9A034A16C}" type="presParOf" srcId="{4E98E505-D4B1-4410-BCD1-C8D563042BE3}" destId="{E48DAB2B-E325-446C-905C-224830AF4A2C}" srcOrd="2" destOrd="0" presId="urn:microsoft.com/office/officeart/2008/layout/HorizontalMultiLevelHierarchy"/>
    <dgm:cxn modelId="{826B98C2-0AEC-4F13-9888-DED89271E183}" type="presParOf" srcId="{E48DAB2B-E325-446C-905C-224830AF4A2C}" destId="{3D09262C-135D-494F-BA3F-C1B010C4CE80}" srcOrd="0" destOrd="0" presId="urn:microsoft.com/office/officeart/2008/layout/HorizontalMultiLevelHierarchy"/>
    <dgm:cxn modelId="{AFA9F17E-4C6A-4AAD-AFFD-02B5DBE71213}" type="presParOf" srcId="{4E98E505-D4B1-4410-BCD1-C8D563042BE3}" destId="{FEA55417-2FAE-40AB-A6B2-096E9F956CE7}" srcOrd="3" destOrd="0" presId="urn:microsoft.com/office/officeart/2008/layout/HorizontalMultiLevelHierarchy"/>
    <dgm:cxn modelId="{62EA69C9-F473-481F-851A-36F0A103BC2E}" type="presParOf" srcId="{FEA55417-2FAE-40AB-A6B2-096E9F956CE7}" destId="{0EE21C05-D1F9-4141-B425-F896F3438B1D}" srcOrd="0" destOrd="0" presId="urn:microsoft.com/office/officeart/2008/layout/HorizontalMultiLevelHierarchy"/>
    <dgm:cxn modelId="{32C56405-94A2-4C10-985B-6F6C4FC7A2B9}" type="presParOf" srcId="{FEA55417-2FAE-40AB-A6B2-096E9F956CE7}" destId="{97265491-5813-4A86-956B-22D4E036FE38}" srcOrd="1" destOrd="0" presId="urn:microsoft.com/office/officeart/2008/layout/HorizontalMultiLevelHierarchy"/>
    <dgm:cxn modelId="{CB59C512-4DF5-4324-9678-29565FBA02B1}" type="presParOf" srcId="{4E98E505-D4B1-4410-BCD1-C8D563042BE3}" destId="{5955E3FC-2594-47CE-B338-99FF7AC007AD}" srcOrd="4" destOrd="0" presId="urn:microsoft.com/office/officeart/2008/layout/HorizontalMultiLevelHierarchy"/>
    <dgm:cxn modelId="{DE47B267-6B31-4C01-9B7B-C5D184837EED}" type="presParOf" srcId="{5955E3FC-2594-47CE-B338-99FF7AC007AD}" destId="{425ADC6B-6009-439F-9C2F-F0D8E4986DF7}" srcOrd="0" destOrd="0" presId="urn:microsoft.com/office/officeart/2008/layout/HorizontalMultiLevelHierarchy"/>
    <dgm:cxn modelId="{5EC10127-EFC2-4225-AA0D-0033F2D7D4B7}" type="presParOf" srcId="{4E98E505-D4B1-4410-BCD1-C8D563042BE3}" destId="{BC7D36E8-618A-4BAE-988B-49284C8A5E2C}" srcOrd="5" destOrd="0" presId="urn:microsoft.com/office/officeart/2008/layout/HorizontalMultiLevelHierarchy"/>
    <dgm:cxn modelId="{4384CDEC-A4D1-4235-BB86-6F03DAF3A80A}" type="presParOf" srcId="{BC7D36E8-618A-4BAE-988B-49284C8A5E2C}" destId="{FEEA8D77-D1E6-4243-9113-A0147C6B2C03}" srcOrd="0" destOrd="0" presId="urn:microsoft.com/office/officeart/2008/layout/HorizontalMultiLevelHierarchy"/>
    <dgm:cxn modelId="{DFA1A8BC-0D50-4D89-A94A-E435A0F04789}" type="presParOf" srcId="{BC7D36E8-618A-4BAE-988B-49284C8A5E2C}" destId="{044566E9-FD4E-4E55-AF4F-669ED7BB10E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F85432-4F15-47D2-A94E-DD6133692A8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B3AFB9D7-9EEB-4C87-B6A2-9A0168958452}">
      <dgm:prSet phldrT="[Κείμενο]"/>
      <dgm:spPr/>
      <dgm:t>
        <a:bodyPr/>
        <a:lstStyle/>
        <a:p>
          <a:r>
            <a:rPr lang="el-GR" dirty="0"/>
            <a:t>ΠΟΛΥΤΡΟΠΙΚΟ ΣΥΣΤΗΜΑ</a:t>
          </a:r>
        </a:p>
      </dgm:t>
    </dgm:pt>
    <dgm:pt modelId="{490B5744-F499-4A75-B2FC-F21C97BF863F}" type="parTrans" cxnId="{1AF08796-5DD1-4270-AA1D-6EB3ECFB6E87}">
      <dgm:prSet/>
      <dgm:spPr/>
      <dgm:t>
        <a:bodyPr/>
        <a:lstStyle/>
        <a:p>
          <a:endParaRPr lang="el-GR"/>
        </a:p>
      </dgm:t>
    </dgm:pt>
    <dgm:pt modelId="{B37727C3-511D-4105-9600-A9D29C086E57}" type="sibTrans" cxnId="{1AF08796-5DD1-4270-AA1D-6EB3ECFB6E87}">
      <dgm:prSet/>
      <dgm:spPr/>
      <dgm:t>
        <a:bodyPr/>
        <a:lstStyle/>
        <a:p>
          <a:endParaRPr lang="el-GR"/>
        </a:p>
      </dgm:t>
    </dgm:pt>
    <dgm:pt modelId="{7771FD87-BD08-4543-96AB-5B0E7DB41CB7}">
      <dgm:prSet phldrT="[Κείμενο]"/>
      <dgm:spPr>
        <a:solidFill>
          <a:schemeClr val="accent6"/>
        </a:solidFill>
      </dgm:spPr>
      <dgm:t>
        <a:bodyPr/>
        <a:lstStyle/>
        <a:p>
          <a:r>
            <a:rPr lang="el-GR" b="1" dirty="0"/>
            <a:t>Εικόνα</a:t>
          </a:r>
        </a:p>
      </dgm:t>
    </dgm:pt>
    <dgm:pt modelId="{61CF9CBA-AB29-476E-95CF-87B759BEED45}" type="parTrans" cxnId="{B24D0041-7DAF-41F6-8F11-5A6A754DF178}">
      <dgm:prSet/>
      <dgm:spPr/>
      <dgm:t>
        <a:bodyPr/>
        <a:lstStyle/>
        <a:p>
          <a:endParaRPr lang="el-GR"/>
        </a:p>
      </dgm:t>
    </dgm:pt>
    <dgm:pt modelId="{2279DF05-B8DE-4B1A-89BF-D5150D47E8EF}" type="sibTrans" cxnId="{B24D0041-7DAF-41F6-8F11-5A6A754DF178}">
      <dgm:prSet/>
      <dgm:spPr/>
      <dgm:t>
        <a:bodyPr/>
        <a:lstStyle/>
        <a:p>
          <a:endParaRPr lang="el-GR"/>
        </a:p>
      </dgm:t>
    </dgm:pt>
    <dgm:pt modelId="{74098C12-9418-4C99-BBF5-61ABABB17465}">
      <dgm:prSet phldrT="[Κείμενο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l-GR" dirty="0"/>
            <a:t>Ήχος</a:t>
          </a:r>
        </a:p>
      </dgm:t>
    </dgm:pt>
    <dgm:pt modelId="{926B876B-A650-40A3-8523-506366850A49}" type="parTrans" cxnId="{0EABE16D-E347-41FA-AAE8-F19D02C10C3E}">
      <dgm:prSet/>
      <dgm:spPr/>
      <dgm:t>
        <a:bodyPr/>
        <a:lstStyle/>
        <a:p>
          <a:endParaRPr lang="el-GR"/>
        </a:p>
      </dgm:t>
    </dgm:pt>
    <dgm:pt modelId="{9FD12E64-548B-47E2-9276-40346B200205}" type="sibTrans" cxnId="{0EABE16D-E347-41FA-AAE8-F19D02C10C3E}">
      <dgm:prSet/>
      <dgm:spPr/>
      <dgm:t>
        <a:bodyPr/>
        <a:lstStyle/>
        <a:p>
          <a:endParaRPr lang="el-GR"/>
        </a:p>
      </dgm:t>
    </dgm:pt>
    <dgm:pt modelId="{51798766-1A32-4823-8ED3-05C526ACA5A7}">
      <dgm:prSet phldrT="[Κείμενο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l-GR" dirty="0"/>
            <a:t>Βίντεο</a:t>
          </a:r>
        </a:p>
      </dgm:t>
    </dgm:pt>
    <dgm:pt modelId="{5DB566C5-A972-4830-A583-8398DD586E1B}" type="parTrans" cxnId="{AF7033CA-503C-4092-89B1-FF9217F7D6BE}">
      <dgm:prSet/>
      <dgm:spPr/>
      <dgm:t>
        <a:bodyPr/>
        <a:lstStyle/>
        <a:p>
          <a:endParaRPr lang="el-GR"/>
        </a:p>
      </dgm:t>
    </dgm:pt>
    <dgm:pt modelId="{DA8F1802-61DB-4DAE-9509-78FB29DB9B3C}" type="sibTrans" cxnId="{AF7033CA-503C-4092-89B1-FF9217F7D6BE}">
      <dgm:prSet/>
      <dgm:spPr/>
      <dgm:t>
        <a:bodyPr/>
        <a:lstStyle/>
        <a:p>
          <a:endParaRPr lang="el-GR"/>
        </a:p>
      </dgm:t>
    </dgm:pt>
    <dgm:pt modelId="{4412BD70-59EC-4E61-80FD-0E90F78F5E29}">
      <dgm:prSet phldrT="[Κείμενο]"/>
      <dgm:spPr>
        <a:solidFill>
          <a:schemeClr val="accent6"/>
        </a:solidFill>
      </dgm:spPr>
      <dgm:t>
        <a:bodyPr/>
        <a:lstStyle/>
        <a:p>
          <a:r>
            <a:rPr lang="el-GR" b="1" dirty="0"/>
            <a:t>Κείμενο</a:t>
          </a:r>
        </a:p>
      </dgm:t>
    </dgm:pt>
    <dgm:pt modelId="{98933105-4416-48E8-BA8A-A2312428C4CC}" type="parTrans" cxnId="{8EC49E08-519A-49B6-9752-5478DB19DF9D}">
      <dgm:prSet/>
      <dgm:spPr/>
      <dgm:t>
        <a:bodyPr/>
        <a:lstStyle/>
        <a:p>
          <a:endParaRPr lang="el-GR"/>
        </a:p>
      </dgm:t>
    </dgm:pt>
    <dgm:pt modelId="{6FFD8090-335C-4254-85F0-D048025A98A3}" type="sibTrans" cxnId="{8EC49E08-519A-49B6-9752-5478DB19DF9D}">
      <dgm:prSet/>
      <dgm:spPr/>
      <dgm:t>
        <a:bodyPr/>
        <a:lstStyle/>
        <a:p>
          <a:endParaRPr lang="el-GR"/>
        </a:p>
      </dgm:t>
    </dgm:pt>
    <dgm:pt modelId="{E32971EE-1ED0-40B7-B5FB-3BAB605AD3B9}" type="pres">
      <dgm:prSet presAssocID="{E7F85432-4F15-47D2-A94E-DD6133692A8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494858B-8196-4EC5-8019-A4BDB13BF0E5}" type="pres">
      <dgm:prSet presAssocID="{B3AFB9D7-9EEB-4C87-B6A2-9A0168958452}" presName="centerShape" presStyleLbl="node0" presStyleIdx="0" presStyleCnt="1" custScaleX="117038" custScaleY="117619"/>
      <dgm:spPr/>
    </dgm:pt>
    <dgm:pt modelId="{FE0CD844-6A4F-483E-ABB2-64511601048D}" type="pres">
      <dgm:prSet presAssocID="{61CF9CBA-AB29-476E-95CF-87B759BEED45}" presName="Name9" presStyleLbl="parChTrans1D2" presStyleIdx="0" presStyleCnt="4"/>
      <dgm:spPr/>
    </dgm:pt>
    <dgm:pt modelId="{7DEE5F29-85EE-4ED1-BF0E-9040FE9BDAB2}" type="pres">
      <dgm:prSet presAssocID="{61CF9CBA-AB29-476E-95CF-87B759BEED45}" presName="connTx" presStyleLbl="parChTrans1D2" presStyleIdx="0" presStyleCnt="4"/>
      <dgm:spPr/>
    </dgm:pt>
    <dgm:pt modelId="{D0BD1477-929E-45AF-B6C8-5AC47ED1298F}" type="pres">
      <dgm:prSet presAssocID="{7771FD87-BD08-4543-96AB-5B0E7DB41CB7}" presName="node" presStyleLbl="node1" presStyleIdx="0" presStyleCnt="4">
        <dgm:presLayoutVars>
          <dgm:bulletEnabled val="1"/>
        </dgm:presLayoutVars>
      </dgm:prSet>
      <dgm:spPr/>
    </dgm:pt>
    <dgm:pt modelId="{356E7718-7E6F-4A76-8836-D730D1D378B1}" type="pres">
      <dgm:prSet presAssocID="{926B876B-A650-40A3-8523-506366850A49}" presName="Name9" presStyleLbl="parChTrans1D2" presStyleIdx="1" presStyleCnt="4"/>
      <dgm:spPr/>
    </dgm:pt>
    <dgm:pt modelId="{A609A0D6-093C-4461-8A44-102B14B09F38}" type="pres">
      <dgm:prSet presAssocID="{926B876B-A650-40A3-8523-506366850A49}" presName="connTx" presStyleLbl="parChTrans1D2" presStyleIdx="1" presStyleCnt="4"/>
      <dgm:spPr/>
    </dgm:pt>
    <dgm:pt modelId="{7F899FB1-C561-40B7-A9E4-CD7350BAA48F}" type="pres">
      <dgm:prSet presAssocID="{74098C12-9418-4C99-BBF5-61ABABB17465}" presName="node" presStyleLbl="node1" presStyleIdx="1" presStyleCnt="4" custRadScaleRad="104022">
        <dgm:presLayoutVars>
          <dgm:bulletEnabled val="1"/>
        </dgm:presLayoutVars>
      </dgm:prSet>
      <dgm:spPr/>
    </dgm:pt>
    <dgm:pt modelId="{9662AC98-CB67-410C-8A6B-27E28A777F6B}" type="pres">
      <dgm:prSet presAssocID="{5DB566C5-A972-4830-A583-8398DD586E1B}" presName="Name9" presStyleLbl="parChTrans1D2" presStyleIdx="2" presStyleCnt="4"/>
      <dgm:spPr/>
    </dgm:pt>
    <dgm:pt modelId="{F050C719-EAE8-4EA0-BF0B-03621EC7E490}" type="pres">
      <dgm:prSet presAssocID="{5DB566C5-A972-4830-A583-8398DD586E1B}" presName="connTx" presStyleLbl="parChTrans1D2" presStyleIdx="2" presStyleCnt="4"/>
      <dgm:spPr/>
    </dgm:pt>
    <dgm:pt modelId="{775E957F-608E-41A6-BCB2-9DAD90E5A857}" type="pres">
      <dgm:prSet presAssocID="{51798766-1A32-4823-8ED3-05C526ACA5A7}" presName="node" presStyleLbl="node1" presStyleIdx="2" presStyleCnt="4">
        <dgm:presLayoutVars>
          <dgm:bulletEnabled val="1"/>
        </dgm:presLayoutVars>
      </dgm:prSet>
      <dgm:spPr/>
    </dgm:pt>
    <dgm:pt modelId="{7CD99AA7-4550-4677-B55B-9D76D3660289}" type="pres">
      <dgm:prSet presAssocID="{98933105-4416-48E8-BA8A-A2312428C4CC}" presName="Name9" presStyleLbl="parChTrans1D2" presStyleIdx="3" presStyleCnt="4"/>
      <dgm:spPr/>
    </dgm:pt>
    <dgm:pt modelId="{7D84CA0F-CF03-480C-A1C3-7FC464F8DC6C}" type="pres">
      <dgm:prSet presAssocID="{98933105-4416-48E8-BA8A-A2312428C4CC}" presName="connTx" presStyleLbl="parChTrans1D2" presStyleIdx="3" presStyleCnt="4"/>
      <dgm:spPr/>
    </dgm:pt>
    <dgm:pt modelId="{E00E9966-9B6C-4FA8-94F7-331492A99DDB}" type="pres">
      <dgm:prSet presAssocID="{4412BD70-59EC-4E61-80FD-0E90F78F5E29}" presName="node" presStyleLbl="node1" presStyleIdx="3" presStyleCnt="4" custRadScaleRad="107735">
        <dgm:presLayoutVars>
          <dgm:bulletEnabled val="1"/>
        </dgm:presLayoutVars>
      </dgm:prSet>
      <dgm:spPr/>
    </dgm:pt>
  </dgm:ptLst>
  <dgm:cxnLst>
    <dgm:cxn modelId="{80D06204-CDF9-40B8-A64F-BE9CC8D2E226}" type="presOf" srcId="{61CF9CBA-AB29-476E-95CF-87B759BEED45}" destId="{7DEE5F29-85EE-4ED1-BF0E-9040FE9BDAB2}" srcOrd="1" destOrd="0" presId="urn:microsoft.com/office/officeart/2005/8/layout/radial1"/>
    <dgm:cxn modelId="{8EC49E08-519A-49B6-9752-5478DB19DF9D}" srcId="{B3AFB9D7-9EEB-4C87-B6A2-9A0168958452}" destId="{4412BD70-59EC-4E61-80FD-0E90F78F5E29}" srcOrd="3" destOrd="0" parTransId="{98933105-4416-48E8-BA8A-A2312428C4CC}" sibTransId="{6FFD8090-335C-4254-85F0-D048025A98A3}"/>
    <dgm:cxn modelId="{639C7A10-3FF9-4B98-9E25-86BCF2A87482}" type="presOf" srcId="{926B876B-A650-40A3-8523-506366850A49}" destId="{356E7718-7E6F-4A76-8836-D730D1D378B1}" srcOrd="0" destOrd="0" presId="urn:microsoft.com/office/officeart/2005/8/layout/radial1"/>
    <dgm:cxn modelId="{38284420-4C27-4DDA-ADC6-DCF3DC0D330B}" type="presOf" srcId="{E7F85432-4F15-47D2-A94E-DD6133692A84}" destId="{E32971EE-1ED0-40B7-B5FB-3BAB605AD3B9}" srcOrd="0" destOrd="0" presId="urn:microsoft.com/office/officeart/2005/8/layout/radial1"/>
    <dgm:cxn modelId="{DEEF9325-51BF-4690-9D13-DD0FADB87D58}" type="presOf" srcId="{61CF9CBA-AB29-476E-95CF-87B759BEED45}" destId="{FE0CD844-6A4F-483E-ABB2-64511601048D}" srcOrd="0" destOrd="0" presId="urn:microsoft.com/office/officeart/2005/8/layout/radial1"/>
    <dgm:cxn modelId="{44E6BE26-7193-4C18-B5F8-E7F667499C2D}" type="presOf" srcId="{926B876B-A650-40A3-8523-506366850A49}" destId="{A609A0D6-093C-4461-8A44-102B14B09F38}" srcOrd="1" destOrd="0" presId="urn:microsoft.com/office/officeart/2005/8/layout/radial1"/>
    <dgm:cxn modelId="{6CC94D2C-A735-4354-999F-3F1DAF1459AC}" type="presOf" srcId="{4412BD70-59EC-4E61-80FD-0E90F78F5E29}" destId="{E00E9966-9B6C-4FA8-94F7-331492A99DDB}" srcOrd="0" destOrd="0" presId="urn:microsoft.com/office/officeart/2005/8/layout/radial1"/>
    <dgm:cxn modelId="{1A62FA30-0E39-43BF-92F1-5F687FD17CB8}" type="presOf" srcId="{7771FD87-BD08-4543-96AB-5B0E7DB41CB7}" destId="{D0BD1477-929E-45AF-B6C8-5AC47ED1298F}" srcOrd="0" destOrd="0" presId="urn:microsoft.com/office/officeart/2005/8/layout/radial1"/>
    <dgm:cxn modelId="{06181E3B-A2F7-460B-B288-D6E6946BCEB5}" type="presOf" srcId="{5DB566C5-A972-4830-A583-8398DD586E1B}" destId="{9662AC98-CB67-410C-8A6B-27E28A777F6B}" srcOrd="0" destOrd="0" presId="urn:microsoft.com/office/officeart/2005/8/layout/radial1"/>
    <dgm:cxn modelId="{6D71FF3C-4B04-43CC-9C3A-5D078AC1EF40}" type="presOf" srcId="{98933105-4416-48E8-BA8A-A2312428C4CC}" destId="{7CD99AA7-4550-4677-B55B-9D76D3660289}" srcOrd="0" destOrd="0" presId="urn:microsoft.com/office/officeart/2005/8/layout/radial1"/>
    <dgm:cxn modelId="{B24D0041-7DAF-41F6-8F11-5A6A754DF178}" srcId="{B3AFB9D7-9EEB-4C87-B6A2-9A0168958452}" destId="{7771FD87-BD08-4543-96AB-5B0E7DB41CB7}" srcOrd="0" destOrd="0" parTransId="{61CF9CBA-AB29-476E-95CF-87B759BEED45}" sibTransId="{2279DF05-B8DE-4B1A-89BF-D5150D47E8EF}"/>
    <dgm:cxn modelId="{402F0647-6AFA-4907-969A-9072E1AC1AEC}" type="presOf" srcId="{51798766-1A32-4823-8ED3-05C526ACA5A7}" destId="{775E957F-608E-41A6-BCB2-9DAD90E5A857}" srcOrd="0" destOrd="0" presId="urn:microsoft.com/office/officeart/2005/8/layout/radial1"/>
    <dgm:cxn modelId="{0EABE16D-E347-41FA-AAE8-F19D02C10C3E}" srcId="{B3AFB9D7-9EEB-4C87-B6A2-9A0168958452}" destId="{74098C12-9418-4C99-BBF5-61ABABB17465}" srcOrd="1" destOrd="0" parTransId="{926B876B-A650-40A3-8523-506366850A49}" sibTransId="{9FD12E64-548B-47E2-9276-40346B200205}"/>
    <dgm:cxn modelId="{1AF08796-5DD1-4270-AA1D-6EB3ECFB6E87}" srcId="{E7F85432-4F15-47D2-A94E-DD6133692A84}" destId="{B3AFB9D7-9EEB-4C87-B6A2-9A0168958452}" srcOrd="0" destOrd="0" parTransId="{490B5744-F499-4A75-B2FC-F21C97BF863F}" sibTransId="{B37727C3-511D-4105-9600-A9D29C086E57}"/>
    <dgm:cxn modelId="{99D05498-C140-49E6-A1A1-AABC150141C3}" type="presOf" srcId="{5DB566C5-A972-4830-A583-8398DD586E1B}" destId="{F050C719-EAE8-4EA0-BF0B-03621EC7E490}" srcOrd="1" destOrd="0" presId="urn:microsoft.com/office/officeart/2005/8/layout/radial1"/>
    <dgm:cxn modelId="{6429D7A9-8B87-497B-B0BE-1F4518C04C8D}" type="presOf" srcId="{74098C12-9418-4C99-BBF5-61ABABB17465}" destId="{7F899FB1-C561-40B7-A9E4-CD7350BAA48F}" srcOrd="0" destOrd="0" presId="urn:microsoft.com/office/officeart/2005/8/layout/radial1"/>
    <dgm:cxn modelId="{218239AC-AB4C-49A9-9CE7-D4DEC068E76A}" type="presOf" srcId="{98933105-4416-48E8-BA8A-A2312428C4CC}" destId="{7D84CA0F-CF03-480C-A1C3-7FC464F8DC6C}" srcOrd="1" destOrd="0" presId="urn:microsoft.com/office/officeart/2005/8/layout/radial1"/>
    <dgm:cxn modelId="{AF7033CA-503C-4092-89B1-FF9217F7D6BE}" srcId="{B3AFB9D7-9EEB-4C87-B6A2-9A0168958452}" destId="{51798766-1A32-4823-8ED3-05C526ACA5A7}" srcOrd="2" destOrd="0" parTransId="{5DB566C5-A972-4830-A583-8398DD586E1B}" sibTransId="{DA8F1802-61DB-4DAE-9509-78FB29DB9B3C}"/>
    <dgm:cxn modelId="{660834F8-4F97-44E5-B4F0-309DD69618E6}" type="presOf" srcId="{B3AFB9D7-9EEB-4C87-B6A2-9A0168958452}" destId="{D494858B-8196-4EC5-8019-A4BDB13BF0E5}" srcOrd="0" destOrd="0" presId="urn:microsoft.com/office/officeart/2005/8/layout/radial1"/>
    <dgm:cxn modelId="{A30FAEB4-E5D0-434B-9DC4-685B013F99B8}" type="presParOf" srcId="{E32971EE-1ED0-40B7-B5FB-3BAB605AD3B9}" destId="{D494858B-8196-4EC5-8019-A4BDB13BF0E5}" srcOrd="0" destOrd="0" presId="urn:microsoft.com/office/officeart/2005/8/layout/radial1"/>
    <dgm:cxn modelId="{873B9A38-EBC9-481F-980D-0DA6F3579612}" type="presParOf" srcId="{E32971EE-1ED0-40B7-B5FB-3BAB605AD3B9}" destId="{FE0CD844-6A4F-483E-ABB2-64511601048D}" srcOrd="1" destOrd="0" presId="urn:microsoft.com/office/officeart/2005/8/layout/radial1"/>
    <dgm:cxn modelId="{D51D75FF-649C-4F7A-BC76-42A8E4732727}" type="presParOf" srcId="{FE0CD844-6A4F-483E-ABB2-64511601048D}" destId="{7DEE5F29-85EE-4ED1-BF0E-9040FE9BDAB2}" srcOrd="0" destOrd="0" presId="urn:microsoft.com/office/officeart/2005/8/layout/radial1"/>
    <dgm:cxn modelId="{8691B89A-36D1-4949-989A-0D103607018F}" type="presParOf" srcId="{E32971EE-1ED0-40B7-B5FB-3BAB605AD3B9}" destId="{D0BD1477-929E-45AF-B6C8-5AC47ED1298F}" srcOrd="2" destOrd="0" presId="urn:microsoft.com/office/officeart/2005/8/layout/radial1"/>
    <dgm:cxn modelId="{C8A496A0-DCD8-43EF-B30D-8FFA4986F4B9}" type="presParOf" srcId="{E32971EE-1ED0-40B7-B5FB-3BAB605AD3B9}" destId="{356E7718-7E6F-4A76-8836-D730D1D378B1}" srcOrd="3" destOrd="0" presId="urn:microsoft.com/office/officeart/2005/8/layout/radial1"/>
    <dgm:cxn modelId="{58A34C33-B5E0-4220-B0F9-2D006C3E4DDD}" type="presParOf" srcId="{356E7718-7E6F-4A76-8836-D730D1D378B1}" destId="{A609A0D6-093C-4461-8A44-102B14B09F38}" srcOrd="0" destOrd="0" presId="urn:microsoft.com/office/officeart/2005/8/layout/radial1"/>
    <dgm:cxn modelId="{C5446232-5636-4012-8F6E-A7E94D5828A4}" type="presParOf" srcId="{E32971EE-1ED0-40B7-B5FB-3BAB605AD3B9}" destId="{7F899FB1-C561-40B7-A9E4-CD7350BAA48F}" srcOrd="4" destOrd="0" presId="urn:microsoft.com/office/officeart/2005/8/layout/radial1"/>
    <dgm:cxn modelId="{E63E9403-5797-460C-9C72-066C86499973}" type="presParOf" srcId="{E32971EE-1ED0-40B7-B5FB-3BAB605AD3B9}" destId="{9662AC98-CB67-410C-8A6B-27E28A777F6B}" srcOrd="5" destOrd="0" presId="urn:microsoft.com/office/officeart/2005/8/layout/radial1"/>
    <dgm:cxn modelId="{103EF51E-9F0D-4FE6-9788-9E45C57D2390}" type="presParOf" srcId="{9662AC98-CB67-410C-8A6B-27E28A777F6B}" destId="{F050C719-EAE8-4EA0-BF0B-03621EC7E490}" srcOrd="0" destOrd="0" presId="urn:microsoft.com/office/officeart/2005/8/layout/radial1"/>
    <dgm:cxn modelId="{8EB0712F-90A3-4B99-B365-46B1625B3CFB}" type="presParOf" srcId="{E32971EE-1ED0-40B7-B5FB-3BAB605AD3B9}" destId="{775E957F-608E-41A6-BCB2-9DAD90E5A857}" srcOrd="6" destOrd="0" presId="urn:microsoft.com/office/officeart/2005/8/layout/radial1"/>
    <dgm:cxn modelId="{99EA2FE2-A377-4A2E-A183-CF91D8E65676}" type="presParOf" srcId="{E32971EE-1ED0-40B7-B5FB-3BAB605AD3B9}" destId="{7CD99AA7-4550-4677-B55B-9D76D3660289}" srcOrd="7" destOrd="0" presId="urn:microsoft.com/office/officeart/2005/8/layout/radial1"/>
    <dgm:cxn modelId="{39C5A2FA-C540-4786-827F-31D2A739058F}" type="presParOf" srcId="{7CD99AA7-4550-4677-B55B-9D76D3660289}" destId="{7D84CA0F-CF03-480C-A1C3-7FC464F8DC6C}" srcOrd="0" destOrd="0" presId="urn:microsoft.com/office/officeart/2005/8/layout/radial1"/>
    <dgm:cxn modelId="{1CAE27CC-0D99-421E-9113-321B009BA9F0}" type="presParOf" srcId="{E32971EE-1ED0-40B7-B5FB-3BAB605AD3B9}" destId="{E00E9966-9B6C-4FA8-94F7-331492A99DD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8F612-4132-4E92-9C25-71B4E515F5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6B0EE8F-1BE8-434D-975B-3FAB39A2FE60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ΕΙΣΑΓΩΓΗ</a:t>
          </a:r>
        </a:p>
      </dgm:t>
    </dgm:pt>
    <dgm:pt modelId="{0C644DEF-7430-4D82-9074-E5A6DF601C38}" type="parTrans" cxnId="{D81DD1D1-EA87-42A5-BBE1-27FBF3AAC892}">
      <dgm:prSet/>
      <dgm:spPr/>
      <dgm:t>
        <a:bodyPr/>
        <a:lstStyle/>
        <a:p>
          <a:endParaRPr lang="el-GR"/>
        </a:p>
      </dgm:t>
    </dgm:pt>
    <dgm:pt modelId="{9B07805C-B91A-4487-B0A2-71978C23406C}" type="sibTrans" cxnId="{D81DD1D1-EA87-42A5-BBE1-27FBF3AAC892}">
      <dgm:prSet/>
      <dgm:spPr/>
      <dgm:t>
        <a:bodyPr/>
        <a:lstStyle/>
        <a:p>
          <a:endParaRPr lang="el-GR"/>
        </a:p>
      </dgm:t>
    </dgm:pt>
    <dgm:pt modelId="{B50D3CA2-501D-4F2B-BEB5-B8EF79BE17F8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ΑΠΟΤΕΛΕΣΜΑΤΑ</a:t>
          </a:r>
        </a:p>
      </dgm:t>
    </dgm:pt>
    <dgm:pt modelId="{EAE50C2D-5D3D-4171-9AF0-446548639F26}" type="parTrans" cxnId="{67C55220-815B-4D44-A676-C2C33BE46B54}">
      <dgm:prSet/>
      <dgm:spPr/>
      <dgm:t>
        <a:bodyPr/>
        <a:lstStyle/>
        <a:p>
          <a:endParaRPr lang="el-GR"/>
        </a:p>
      </dgm:t>
    </dgm:pt>
    <dgm:pt modelId="{A85FD5A2-602C-4FD4-B6B3-1209FBF76FDD}" type="sibTrans" cxnId="{67C55220-815B-4D44-A676-C2C33BE46B54}">
      <dgm:prSet/>
      <dgm:spPr/>
      <dgm:t>
        <a:bodyPr/>
        <a:lstStyle/>
        <a:p>
          <a:endParaRPr lang="el-GR"/>
        </a:p>
      </dgm:t>
    </dgm:pt>
    <dgm:pt modelId="{999B2D46-981B-42EE-894F-60263AFF9CA7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ΕΠΕΚΤΑΣΕΙΣ</a:t>
          </a:r>
        </a:p>
      </dgm:t>
    </dgm:pt>
    <dgm:pt modelId="{3786347C-954C-48DC-833A-F35BE98F6BD0}" type="parTrans" cxnId="{52D8140F-ECAD-4867-96C1-054ABB3779E1}">
      <dgm:prSet/>
      <dgm:spPr/>
      <dgm:t>
        <a:bodyPr/>
        <a:lstStyle/>
        <a:p>
          <a:endParaRPr lang="el-GR"/>
        </a:p>
      </dgm:t>
    </dgm:pt>
    <dgm:pt modelId="{6BD533EF-81F1-402F-BE19-885C3C4F9981}" type="sibTrans" cxnId="{52D8140F-ECAD-4867-96C1-054ABB3779E1}">
      <dgm:prSet/>
      <dgm:spPr/>
      <dgm:t>
        <a:bodyPr/>
        <a:lstStyle/>
        <a:p>
          <a:endParaRPr lang="el-GR"/>
        </a:p>
      </dgm:t>
    </dgm:pt>
    <dgm:pt modelId="{1494CDD7-967A-4B8E-A250-325A618479FA}">
      <dgm:prSet/>
      <dgm:spPr>
        <a:solidFill>
          <a:schemeClr val="accent1"/>
        </a:solidFill>
      </dgm:spPr>
      <dgm:t>
        <a:bodyPr/>
        <a:lstStyle/>
        <a:p>
          <a:r>
            <a:rPr lang="el-GR" dirty="0"/>
            <a:t>ΥΛΟΠΟΙΗΣΕΙΣ</a:t>
          </a:r>
        </a:p>
      </dgm:t>
    </dgm:pt>
    <dgm:pt modelId="{153D13E5-D358-45CE-930A-286EE86E3AB7}" type="parTrans" cxnId="{283C2E17-DCFD-415F-84EB-8F718978D2F5}">
      <dgm:prSet/>
      <dgm:spPr/>
      <dgm:t>
        <a:bodyPr/>
        <a:lstStyle/>
        <a:p>
          <a:endParaRPr lang="el-GR"/>
        </a:p>
      </dgm:t>
    </dgm:pt>
    <dgm:pt modelId="{1E27D40A-2F19-48AF-A2ED-25FA4E95E78C}" type="sibTrans" cxnId="{283C2E17-DCFD-415F-84EB-8F718978D2F5}">
      <dgm:prSet/>
      <dgm:spPr/>
      <dgm:t>
        <a:bodyPr/>
        <a:lstStyle/>
        <a:p>
          <a:endParaRPr lang="el-GR"/>
        </a:p>
      </dgm:t>
    </dgm:pt>
    <dgm:pt modelId="{A5BD4ABB-C6E2-4201-88C1-167A1A0918D4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ΣΥΜΠΕΡΑΣΜΑΤΑ</a:t>
          </a:r>
        </a:p>
      </dgm:t>
    </dgm:pt>
    <dgm:pt modelId="{7FAFA65C-3CEC-4707-8100-BEC53EACF616}" type="parTrans" cxnId="{8A825D29-1A5F-431A-B5E2-96A9853DB021}">
      <dgm:prSet/>
      <dgm:spPr/>
      <dgm:t>
        <a:bodyPr/>
        <a:lstStyle/>
        <a:p>
          <a:endParaRPr lang="el-GR"/>
        </a:p>
      </dgm:t>
    </dgm:pt>
    <dgm:pt modelId="{3ED68639-23F5-4BBF-BF7E-C14A18015622}" type="sibTrans" cxnId="{8A825D29-1A5F-431A-B5E2-96A9853DB021}">
      <dgm:prSet/>
      <dgm:spPr/>
      <dgm:t>
        <a:bodyPr/>
        <a:lstStyle/>
        <a:p>
          <a:endParaRPr lang="el-GR"/>
        </a:p>
      </dgm:t>
    </dgm:pt>
    <dgm:pt modelId="{95D783BE-BC36-4E97-AB64-0E67F36E3EC8}" type="pres">
      <dgm:prSet presAssocID="{3B98F612-4132-4E92-9C25-71B4E515F569}" presName="Name0" presStyleCnt="0">
        <dgm:presLayoutVars>
          <dgm:dir/>
          <dgm:animLvl val="lvl"/>
          <dgm:resizeHandles val="exact"/>
        </dgm:presLayoutVars>
      </dgm:prSet>
      <dgm:spPr/>
    </dgm:pt>
    <dgm:pt modelId="{7A946EFB-86DD-4C37-8619-C0D63AF7F733}" type="pres">
      <dgm:prSet presAssocID="{16B0EE8F-1BE8-434D-975B-3FAB39A2FE60}" presName="parTxOnly" presStyleLbl="node1" presStyleIdx="0" presStyleCnt="5" custLinFactNeighborX="4582">
        <dgm:presLayoutVars>
          <dgm:chMax val="0"/>
          <dgm:chPref val="0"/>
          <dgm:bulletEnabled val="1"/>
        </dgm:presLayoutVars>
      </dgm:prSet>
      <dgm:spPr/>
    </dgm:pt>
    <dgm:pt modelId="{DF9707C0-8D85-4102-82F0-6A506CFFFBA6}" type="pres">
      <dgm:prSet presAssocID="{9B07805C-B91A-4487-B0A2-71978C23406C}" presName="parTxOnlySpace" presStyleCnt="0"/>
      <dgm:spPr/>
    </dgm:pt>
    <dgm:pt modelId="{37A9B8EF-4EBD-4B38-B3AE-DBC1F594FDA9}" type="pres">
      <dgm:prSet presAssocID="{1494CDD7-967A-4B8E-A250-325A618479F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FCC5EF9-46FF-4A54-BB1D-603F31351A9B}" type="pres">
      <dgm:prSet presAssocID="{1E27D40A-2F19-48AF-A2ED-25FA4E95E78C}" presName="parTxOnlySpace" presStyleCnt="0"/>
      <dgm:spPr/>
    </dgm:pt>
    <dgm:pt modelId="{52A92FD8-8CE9-441A-A846-972DF4097F37}" type="pres">
      <dgm:prSet presAssocID="{B50D3CA2-501D-4F2B-BEB5-B8EF79BE17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85F284A-B471-4C18-986B-448720B8FB56}" type="pres">
      <dgm:prSet presAssocID="{A85FD5A2-602C-4FD4-B6B3-1209FBF76FDD}" presName="parTxOnlySpace" presStyleCnt="0"/>
      <dgm:spPr/>
    </dgm:pt>
    <dgm:pt modelId="{85849EEE-735C-45DE-9A55-4211383FB025}" type="pres">
      <dgm:prSet presAssocID="{999B2D46-981B-42EE-894F-60263AFF9CA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B519E86-C7A5-4983-8536-51ED2C83CFA4}" type="pres">
      <dgm:prSet presAssocID="{6BD533EF-81F1-402F-BE19-885C3C4F9981}" presName="parTxOnlySpace" presStyleCnt="0"/>
      <dgm:spPr/>
    </dgm:pt>
    <dgm:pt modelId="{C93D663B-E928-4F2F-ADA0-EBE73976A06E}" type="pres">
      <dgm:prSet presAssocID="{A5BD4ABB-C6E2-4201-88C1-167A1A0918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C094A02-0F57-4DD9-B135-42F5CB76B6BE}" type="presOf" srcId="{3B98F612-4132-4E92-9C25-71B4E515F569}" destId="{95D783BE-BC36-4E97-AB64-0E67F36E3EC8}" srcOrd="0" destOrd="0" presId="urn:microsoft.com/office/officeart/2005/8/layout/chevron1"/>
    <dgm:cxn modelId="{52D8140F-ECAD-4867-96C1-054ABB3779E1}" srcId="{3B98F612-4132-4E92-9C25-71B4E515F569}" destId="{999B2D46-981B-42EE-894F-60263AFF9CA7}" srcOrd="3" destOrd="0" parTransId="{3786347C-954C-48DC-833A-F35BE98F6BD0}" sibTransId="{6BD533EF-81F1-402F-BE19-885C3C4F9981}"/>
    <dgm:cxn modelId="{283C2E17-DCFD-415F-84EB-8F718978D2F5}" srcId="{3B98F612-4132-4E92-9C25-71B4E515F569}" destId="{1494CDD7-967A-4B8E-A250-325A618479FA}" srcOrd="1" destOrd="0" parTransId="{153D13E5-D358-45CE-930A-286EE86E3AB7}" sibTransId="{1E27D40A-2F19-48AF-A2ED-25FA4E95E78C}"/>
    <dgm:cxn modelId="{67C55220-815B-4D44-A676-C2C33BE46B54}" srcId="{3B98F612-4132-4E92-9C25-71B4E515F569}" destId="{B50D3CA2-501D-4F2B-BEB5-B8EF79BE17F8}" srcOrd="2" destOrd="0" parTransId="{EAE50C2D-5D3D-4171-9AF0-446548639F26}" sibTransId="{A85FD5A2-602C-4FD4-B6B3-1209FBF76FDD}"/>
    <dgm:cxn modelId="{8A825D29-1A5F-431A-B5E2-96A9853DB021}" srcId="{3B98F612-4132-4E92-9C25-71B4E515F569}" destId="{A5BD4ABB-C6E2-4201-88C1-167A1A0918D4}" srcOrd="4" destOrd="0" parTransId="{7FAFA65C-3CEC-4707-8100-BEC53EACF616}" sibTransId="{3ED68639-23F5-4BBF-BF7E-C14A18015622}"/>
    <dgm:cxn modelId="{ED3F158A-9DAD-4328-9CBE-25E08E1AF1BD}" type="presOf" srcId="{B50D3CA2-501D-4F2B-BEB5-B8EF79BE17F8}" destId="{52A92FD8-8CE9-441A-A846-972DF4097F37}" srcOrd="0" destOrd="0" presId="urn:microsoft.com/office/officeart/2005/8/layout/chevron1"/>
    <dgm:cxn modelId="{D81DD1D1-EA87-42A5-BBE1-27FBF3AAC892}" srcId="{3B98F612-4132-4E92-9C25-71B4E515F569}" destId="{16B0EE8F-1BE8-434D-975B-3FAB39A2FE60}" srcOrd="0" destOrd="0" parTransId="{0C644DEF-7430-4D82-9074-E5A6DF601C38}" sibTransId="{9B07805C-B91A-4487-B0A2-71978C23406C}"/>
    <dgm:cxn modelId="{B88406D5-AA4F-4775-9011-BF7B1C167B76}" type="presOf" srcId="{1494CDD7-967A-4B8E-A250-325A618479FA}" destId="{37A9B8EF-4EBD-4B38-B3AE-DBC1F594FDA9}" srcOrd="0" destOrd="0" presId="urn:microsoft.com/office/officeart/2005/8/layout/chevron1"/>
    <dgm:cxn modelId="{556D96D7-06DE-4EA2-9E47-A7EEC7A1DCCD}" type="presOf" srcId="{16B0EE8F-1BE8-434D-975B-3FAB39A2FE60}" destId="{7A946EFB-86DD-4C37-8619-C0D63AF7F733}" srcOrd="0" destOrd="0" presId="urn:microsoft.com/office/officeart/2005/8/layout/chevron1"/>
    <dgm:cxn modelId="{0088CBE2-957E-4156-AA61-79F53DF2C5AB}" type="presOf" srcId="{999B2D46-981B-42EE-894F-60263AFF9CA7}" destId="{85849EEE-735C-45DE-9A55-4211383FB025}" srcOrd="0" destOrd="0" presId="urn:microsoft.com/office/officeart/2005/8/layout/chevron1"/>
    <dgm:cxn modelId="{241A90F9-93ED-4F39-88E4-0AC7AA5961FF}" type="presOf" srcId="{A5BD4ABB-C6E2-4201-88C1-167A1A0918D4}" destId="{C93D663B-E928-4F2F-ADA0-EBE73976A06E}" srcOrd="0" destOrd="0" presId="urn:microsoft.com/office/officeart/2005/8/layout/chevron1"/>
    <dgm:cxn modelId="{90ACAB16-D7C4-4D87-8E7A-5735665A84E3}" type="presParOf" srcId="{95D783BE-BC36-4E97-AB64-0E67F36E3EC8}" destId="{7A946EFB-86DD-4C37-8619-C0D63AF7F733}" srcOrd="0" destOrd="0" presId="urn:microsoft.com/office/officeart/2005/8/layout/chevron1"/>
    <dgm:cxn modelId="{27D21BE8-AD90-4F7E-9C81-E86ACDA4596D}" type="presParOf" srcId="{95D783BE-BC36-4E97-AB64-0E67F36E3EC8}" destId="{DF9707C0-8D85-4102-82F0-6A506CFFFBA6}" srcOrd="1" destOrd="0" presId="urn:microsoft.com/office/officeart/2005/8/layout/chevron1"/>
    <dgm:cxn modelId="{ABD70C2C-B87C-4805-907A-93CB09D9374D}" type="presParOf" srcId="{95D783BE-BC36-4E97-AB64-0E67F36E3EC8}" destId="{37A9B8EF-4EBD-4B38-B3AE-DBC1F594FDA9}" srcOrd="2" destOrd="0" presId="urn:microsoft.com/office/officeart/2005/8/layout/chevron1"/>
    <dgm:cxn modelId="{09932AF6-4F4B-498A-9F74-35FCB5EF26E1}" type="presParOf" srcId="{95D783BE-BC36-4E97-AB64-0E67F36E3EC8}" destId="{0FCC5EF9-46FF-4A54-BB1D-603F31351A9B}" srcOrd="3" destOrd="0" presId="urn:microsoft.com/office/officeart/2005/8/layout/chevron1"/>
    <dgm:cxn modelId="{18E25921-1E55-4085-ACE3-26B551DC3CE7}" type="presParOf" srcId="{95D783BE-BC36-4E97-AB64-0E67F36E3EC8}" destId="{52A92FD8-8CE9-441A-A846-972DF4097F37}" srcOrd="4" destOrd="0" presId="urn:microsoft.com/office/officeart/2005/8/layout/chevron1"/>
    <dgm:cxn modelId="{11234DC7-BFAE-410D-B05C-FA0B5FC560DC}" type="presParOf" srcId="{95D783BE-BC36-4E97-AB64-0E67F36E3EC8}" destId="{A85F284A-B471-4C18-986B-448720B8FB56}" srcOrd="5" destOrd="0" presId="urn:microsoft.com/office/officeart/2005/8/layout/chevron1"/>
    <dgm:cxn modelId="{061ED799-4D2D-46B9-9A9F-3BC069420477}" type="presParOf" srcId="{95D783BE-BC36-4E97-AB64-0E67F36E3EC8}" destId="{85849EEE-735C-45DE-9A55-4211383FB025}" srcOrd="6" destOrd="0" presId="urn:microsoft.com/office/officeart/2005/8/layout/chevron1"/>
    <dgm:cxn modelId="{B5B6C04D-C004-4196-950A-74847BE7700F}" type="presParOf" srcId="{95D783BE-BC36-4E97-AB64-0E67F36E3EC8}" destId="{4B519E86-C7A5-4983-8536-51ED2C83CFA4}" srcOrd="7" destOrd="0" presId="urn:microsoft.com/office/officeart/2005/8/layout/chevron1"/>
    <dgm:cxn modelId="{DCF94D67-FE03-4FFB-9A1B-C72C45DE71E5}" type="presParOf" srcId="{95D783BE-BC36-4E97-AB64-0E67F36E3EC8}" destId="{C93D663B-E928-4F2F-ADA0-EBE73976A06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98F612-4132-4E92-9C25-71B4E515F5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6B0EE8F-1BE8-434D-975B-3FAB39A2FE60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ΕΙΣΑΓΩΓΗ</a:t>
          </a:r>
        </a:p>
      </dgm:t>
    </dgm:pt>
    <dgm:pt modelId="{0C644DEF-7430-4D82-9074-E5A6DF601C38}" type="parTrans" cxnId="{D81DD1D1-EA87-42A5-BBE1-27FBF3AAC892}">
      <dgm:prSet/>
      <dgm:spPr/>
      <dgm:t>
        <a:bodyPr/>
        <a:lstStyle/>
        <a:p>
          <a:endParaRPr lang="el-GR"/>
        </a:p>
      </dgm:t>
    </dgm:pt>
    <dgm:pt modelId="{9B07805C-B91A-4487-B0A2-71978C23406C}" type="sibTrans" cxnId="{D81DD1D1-EA87-42A5-BBE1-27FBF3AAC892}">
      <dgm:prSet/>
      <dgm:spPr/>
      <dgm:t>
        <a:bodyPr/>
        <a:lstStyle/>
        <a:p>
          <a:endParaRPr lang="el-GR"/>
        </a:p>
      </dgm:t>
    </dgm:pt>
    <dgm:pt modelId="{B50D3CA2-501D-4F2B-BEB5-B8EF79BE17F8}">
      <dgm:prSet phldrT="[Κείμενο]"/>
      <dgm:spPr>
        <a:solidFill>
          <a:schemeClr val="accent1"/>
        </a:solidFill>
      </dgm:spPr>
      <dgm:t>
        <a:bodyPr/>
        <a:lstStyle/>
        <a:p>
          <a:r>
            <a:rPr lang="el-GR" dirty="0"/>
            <a:t>ΑΠΟΤΕΛΕΣΜΑΤΑ</a:t>
          </a:r>
        </a:p>
      </dgm:t>
    </dgm:pt>
    <dgm:pt modelId="{EAE50C2D-5D3D-4171-9AF0-446548639F26}" type="parTrans" cxnId="{67C55220-815B-4D44-A676-C2C33BE46B54}">
      <dgm:prSet/>
      <dgm:spPr/>
      <dgm:t>
        <a:bodyPr/>
        <a:lstStyle/>
        <a:p>
          <a:endParaRPr lang="el-GR"/>
        </a:p>
      </dgm:t>
    </dgm:pt>
    <dgm:pt modelId="{A85FD5A2-602C-4FD4-B6B3-1209FBF76FDD}" type="sibTrans" cxnId="{67C55220-815B-4D44-A676-C2C33BE46B54}">
      <dgm:prSet/>
      <dgm:spPr/>
      <dgm:t>
        <a:bodyPr/>
        <a:lstStyle/>
        <a:p>
          <a:endParaRPr lang="el-GR"/>
        </a:p>
      </dgm:t>
    </dgm:pt>
    <dgm:pt modelId="{999B2D46-981B-42EE-894F-60263AFF9CA7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ΕΠΕΚΤΑΣΕΙΣ</a:t>
          </a:r>
        </a:p>
      </dgm:t>
    </dgm:pt>
    <dgm:pt modelId="{3786347C-954C-48DC-833A-F35BE98F6BD0}" type="parTrans" cxnId="{52D8140F-ECAD-4867-96C1-054ABB3779E1}">
      <dgm:prSet/>
      <dgm:spPr/>
      <dgm:t>
        <a:bodyPr/>
        <a:lstStyle/>
        <a:p>
          <a:endParaRPr lang="el-GR"/>
        </a:p>
      </dgm:t>
    </dgm:pt>
    <dgm:pt modelId="{6BD533EF-81F1-402F-BE19-885C3C4F9981}" type="sibTrans" cxnId="{52D8140F-ECAD-4867-96C1-054ABB3779E1}">
      <dgm:prSet/>
      <dgm:spPr/>
      <dgm:t>
        <a:bodyPr/>
        <a:lstStyle/>
        <a:p>
          <a:endParaRPr lang="el-GR"/>
        </a:p>
      </dgm:t>
    </dgm:pt>
    <dgm:pt modelId="{1494CDD7-967A-4B8E-A250-325A618479FA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ΥΛΟΠΟΙΗΣΕΙΣ</a:t>
          </a:r>
        </a:p>
      </dgm:t>
    </dgm:pt>
    <dgm:pt modelId="{153D13E5-D358-45CE-930A-286EE86E3AB7}" type="parTrans" cxnId="{283C2E17-DCFD-415F-84EB-8F718978D2F5}">
      <dgm:prSet/>
      <dgm:spPr/>
      <dgm:t>
        <a:bodyPr/>
        <a:lstStyle/>
        <a:p>
          <a:endParaRPr lang="el-GR"/>
        </a:p>
      </dgm:t>
    </dgm:pt>
    <dgm:pt modelId="{1E27D40A-2F19-48AF-A2ED-25FA4E95E78C}" type="sibTrans" cxnId="{283C2E17-DCFD-415F-84EB-8F718978D2F5}">
      <dgm:prSet/>
      <dgm:spPr/>
      <dgm:t>
        <a:bodyPr/>
        <a:lstStyle/>
        <a:p>
          <a:endParaRPr lang="el-GR"/>
        </a:p>
      </dgm:t>
    </dgm:pt>
    <dgm:pt modelId="{A5BD4ABB-C6E2-4201-88C1-167A1A0918D4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ΣΥΜΠΕΡΑΣΜΑΤΑ</a:t>
          </a:r>
        </a:p>
      </dgm:t>
    </dgm:pt>
    <dgm:pt modelId="{7FAFA65C-3CEC-4707-8100-BEC53EACF616}" type="parTrans" cxnId="{8A825D29-1A5F-431A-B5E2-96A9853DB021}">
      <dgm:prSet/>
      <dgm:spPr/>
      <dgm:t>
        <a:bodyPr/>
        <a:lstStyle/>
        <a:p>
          <a:endParaRPr lang="el-GR"/>
        </a:p>
      </dgm:t>
    </dgm:pt>
    <dgm:pt modelId="{3ED68639-23F5-4BBF-BF7E-C14A18015622}" type="sibTrans" cxnId="{8A825D29-1A5F-431A-B5E2-96A9853DB021}">
      <dgm:prSet/>
      <dgm:spPr/>
      <dgm:t>
        <a:bodyPr/>
        <a:lstStyle/>
        <a:p>
          <a:endParaRPr lang="el-GR"/>
        </a:p>
      </dgm:t>
    </dgm:pt>
    <dgm:pt modelId="{95D783BE-BC36-4E97-AB64-0E67F36E3EC8}" type="pres">
      <dgm:prSet presAssocID="{3B98F612-4132-4E92-9C25-71B4E515F569}" presName="Name0" presStyleCnt="0">
        <dgm:presLayoutVars>
          <dgm:dir/>
          <dgm:animLvl val="lvl"/>
          <dgm:resizeHandles val="exact"/>
        </dgm:presLayoutVars>
      </dgm:prSet>
      <dgm:spPr/>
    </dgm:pt>
    <dgm:pt modelId="{7A946EFB-86DD-4C37-8619-C0D63AF7F733}" type="pres">
      <dgm:prSet presAssocID="{16B0EE8F-1BE8-434D-975B-3FAB39A2FE60}" presName="parTxOnly" presStyleLbl="node1" presStyleIdx="0" presStyleCnt="5" custLinFactNeighborX="4582">
        <dgm:presLayoutVars>
          <dgm:chMax val="0"/>
          <dgm:chPref val="0"/>
          <dgm:bulletEnabled val="1"/>
        </dgm:presLayoutVars>
      </dgm:prSet>
      <dgm:spPr/>
    </dgm:pt>
    <dgm:pt modelId="{DF9707C0-8D85-4102-82F0-6A506CFFFBA6}" type="pres">
      <dgm:prSet presAssocID="{9B07805C-B91A-4487-B0A2-71978C23406C}" presName="parTxOnlySpace" presStyleCnt="0"/>
      <dgm:spPr/>
    </dgm:pt>
    <dgm:pt modelId="{37A9B8EF-4EBD-4B38-B3AE-DBC1F594FDA9}" type="pres">
      <dgm:prSet presAssocID="{1494CDD7-967A-4B8E-A250-325A618479F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FCC5EF9-46FF-4A54-BB1D-603F31351A9B}" type="pres">
      <dgm:prSet presAssocID="{1E27D40A-2F19-48AF-A2ED-25FA4E95E78C}" presName="parTxOnlySpace" presStyleCnt="0"/>
      <dgm:spPr/>
    </dgm:pt>
    <dgm:pt modelId="{52A92FD8-8CE9-441A-A846-972DF4097F37}" type="pres">
      <dgm:prSet presAssocID="{B50D3CA2-501D-4F2B-BEB5-B8EF79BE17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85F284A-B471-4C18-986B-448720B8FB56}" type="pres">
      <dgm:prSet presAssocID="{A85FD5A2-602C-4FD4-B6B3-1209FBF76FDD}" presName="parTxOnlySpace" presStyleCnt="0"/>
      <dgm:spPr/>
    </dgm:pt>
    <dgm:pt modelId="{85849EEE-735C-45DE-9A55-4211383FB025}" type="pres">
      <dgm:prSet presAssocID="{999B2D46-981B-42EE-894F-60263AFF9CA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B519E86-C7A5-4983-8536-51ED2C83CFA4}" type="pres">
      <dgm:prSet presAssocID="{6BD533EF-81F1-402F-BE19-885C3C4F9981}" presName="parTxOnlySpace" presStyleCnt="0"/>
      <dgm:spPr/>
    </dgm:pt>
    <dgm:pt modelId="{C93D663B-E928-4F2F-ADA0-EBE73976A06E}" type="pres">
      <dgm:prSet presAssocID="{A5BD4ABB-C6E2-4201-88C1-167A1A0918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C094A02-0F57-4DD9-B135-42F5CB76B6BE}" type="presOf" srcId="{3B98F612-4132-4E92-9C25-71B4E515F569}" destId="{95D783BE-BC36-4E97-AB64-0E67F36E3EC8}" srcOrd="0" destOrd="0" presId="urn:microsoft.com/office/officeart/2005/8/layout/chevron1"/>
    <dgm:cxn modelId="{52D8140F-ECAD-4867-96C1-054ABB3779E1}" srcId="{3B98F612-4132-4E92-9C25-71B4E515F569}" destId="{999B2D46-981B-42EE-894F-60263AFF9CA7}" srcOrd="3" destOrd="0" parTransId="{3786347C-954C-48DC-833A-F35BE98F6BD0}" sibTransId="{6BD533EF-81F1-402F-BE19-885C3C4F9981}"/>
    <dgm:cxn modelId="{283C2E17-DCFD-415F-84EB-8F718978D2F5}" srcId="{3B98F612-4132-4E92-9C25-71B4E515F569}" destId="{1494CDD7-967A-4B8E-A250-325A618479FA}" srcOrd="1" destOrd="0" parTransId="{153D13E5-D358-45CE-930A-286EE86E3AB7}" sibTransId="{1E27D40A-2F19-48AF-A2ED-25FA4E95E78C}"/>
    <dgm:cxn modelId="{67C55220-815B-4D44-A676-C2C33BE46B54}" srcId="{3B98F612-4132-4E92-9C25-71B4E515F569}" destId="{B50D3CA2-501D-4F2B-BEB5-B8EF79BE17F8}" srcOrd="2" destOrd="0" parTransId="{EAE50C2D-5D3D-4171-9AF0-446548639F26}" sibTransId="{A85FD5A2-602C-4FD4-B6B3-1209FBF76FDD}"/>
    <dgm:cxn modelId="{8A825D29-1A5F-431A-B5E2-96A9853DB021}" srcId="{3B98F612-4132-4E92-9C25-71B4E515F569}" destId="{A5BD4ABB-C6E2-4201-88C1-167A1A0918D4}" srcOrd="4" destOrd="0" parTransId="{7FAFA65C-3CEC-4707-8100-BEC53EACF616}" sibTransId="{3ED68639-23F5-4BBF-BF7E-C14A18015622}"/>
    <dgm:cxn modelId="{ED3F158A-9DAD-4328-9CBE-25E08E1AF1BD}" type="presOf" srcId="{B50D3CA2-501D-4F2B-BEB5-B8EF79BE17F8}" destId="{52A92FD8-8CE9-441A-A846-972DF4097F37}" srcOrd="0" destOrd="0" presId="urn:microsoft.com/office/officeart/2005/8/layout/chevron1"/>
    <dgm:cxn modelId="{D81DD1D1-EA87-42A5-BBE1-27FBF3AAC892}" srcId="{3B98F612-4132-4E92-9C25-71B4E515F569}" destId="{16B0EE8F-1BE8-434D-975B-3FAB39A2FE60}" srcOrd="0" destOrd="0" parTransId="{0C644DEF-7430-4D82-9074-E5A6DF601C38}" sibTransId="{9B07805C-B91A-4487-B0A2-71978C23406C}"/>
    <dgm:cxn modelId="{B88406D5-AA4F-4775-9011-BF7B1C167B76}" type="presOf" srcId="{1494CDD7-967A-4B8E-A250-325A618479FA}" destId="{37A9B8EF-4EBD-4B38-B3AE-DBC1F594FDA9}" srcOrd="0" destOrd="0" presId="urn:microsoft.com/office/officeart/2005/8/layout/chevron1"/>
    <dgm:cxn modelId="{556D96D7-06DE-4EA2-9E47-A7EEC7A1DCCD}" type="presOf" srcId="{16B0EE8F-1BE8-434D-975B-3FAB39A2FE60}" destId="{7A946EFB-86DD-4C37-8619-C0D63AF7F733}" srcOrd="0" destOrd="0" presId="urn:microsoft.com/office/officeart/2005/8/layout/chevron1"/>
    <dgm:cxn modelId="{0088CBE2-957E-4156-AA61-79F53DF2C5AB}" type="presOf" srcId="{999B2D46-981B-42EE-894F-60263AFF9CA7}" destId="{85849EEE-735C-45DE-9A55-4211383FB025}" srcOrd="0" destOrd="0" presId="urn:microsoft.com/office/officeart/2005/8/layout/chevron1"/>
    <dgm:cxn modelId="{241A90F9-93ED-4F39-88E4-0AC7AA5961FF}" type="presOf" srcId="{A5BD4ABB-C6E2-4201-88C1-167A1A0918D4}" destId="{C93D663B-E928-4F2F-ADA0-EBE73976A06E}" srcOrd="0" destOrd="0" presId="urn:microsoft.com/office/officeart/2005/8/layout/chevron1"/>
    <dgm:cxn modelId="{90ACAB16-D7C4-4D87-8E7A-5735665A84E3}" type="presParOf" srcId="{95D783BE-BC36-4E97-AB64-0E67F36E3EC8}" destId="{7A946EFB-86DD-4C37-8619-C0D63AF7F733}" srcOrd="0" destOrd="0" presId="urn:microsoft.com/office/officeart/2005/8/layout/chevron1"/>
    <dgm:cxn modelId="{27D21BE8-AD90-4F7E-9C81-E86ACDA4596D}" type="presParOf" srcId="{95D783BE-BC36-4E97-AB64-0E67F36E3EC8}" destId="{DF9707C0-8D85-4102-82F0-6A506CFFFBA6}" srcOrd="1" destOrd="0" presId="urn:microsoft.com/office/officeart/2005/8/layout/chevron1"/>
    <dgm:cxn modelId="{ABD70C2C-B87C-4805-907A-93CB09D9374D}" type="presParOf" srcId="{95D783BE-BC36-4E97-AB64-0E67F36E3EC8}" destId="{37A9B8EF-4EBD-4B38-B3AE-DBC1F594FDA9}" srcOrd="2" destOrd="0" presId="urn:microsoft.com/office/officeart/2005/8/layout/chevron1"/>
    <dgm:cxn modelId="{09932AF6-4F4B-498A-9F74-35FCB5EF26E1}" type="presParOf" srcId="{95D783BE-BC36-4E97-AB64-0E67F36E3EC8}" destId="{0FCC5EF9-46FF-4A54-BB1D-603F31351A9B}" srcOrd="3" destOrd="0" presId="urn:microsoft.com/office/officeart/2005/8/layout/chevron1"/>
    <dgm:cxn modelId="{18E25921-1E55-4085-ACE3-26B551DC3CE7}" type="presParOf" srcId="{95D783BE-BC36-4E97-AB64-0E67F36E3EC8}" destId="{52A92FD8-8CE9-441A-A846-972DF4097F37}" srcOrd="4" destOrd="0" presId="urn:microsoft.com/office/officeart/2005/8/layout/chevron1"/>
    <dgm:cxn modelId="{11234DC7-BFAE-410D-B05C-FA0B5FC560DC}" type="presParOf" srcId="{95D783BE-BC36-4E97-AB64-0E67F36E3EC8}" destId="{A85F284A-B471-4C18-986B-448720B8FB56}" srcOrd="5" destOrd="0" presId="urn:microsoft.com/office/officeart/2005/8/layout/chevron1"/>
    <dgm:cxn modelId="{061ED799-4D2D-46B9-9A9F-3BC069420477}" type="presParOf" srcId="{95D783BE-BC36-4E97-AB64-0E67F36E3EC8}" destId="{85849EEE-735C-45DE-9A55-4211383FB025}" srcOrd="6" destOrd="0" presId="urn:microsoft.com/office/officeart/2005/8/layout/chevron1"/>
    <dgm:cxn modelId="{B5B6C04D-C004-4196-950A-74847BE7700F}" type="presParOf" srcId="{95D783BE-BC36-4E97-AB64-0E67F36E3EC8}" destId="{4B519E86-C7A5-4983-8536-51ED2C83CFA4}" srcOrd="7" destOrd="0" presId="urn:microsoft.com/office/officeart/2005/8/layout/chevron1"/>
    <dgm:cxn modelId="{DCF94D67-FE03-4FFB-9A1B-C72C45DE71E5}" type="presParOf" srcId="{95D783BE-BC36-4E97-AB64-0E67F36E3EC8}" destId="{C93D663B-E928-4F2F-ADA0-EBE73976A06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98F612-4132-4E92-9C25-71B4E515F5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6B0EE8F-1BE8-434D-975B-3FAB39A2FE60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ΕΙΣΑΓΩΓΗ</a:t>
          </a:r>
        </a:p>
      </dgm:t>
    </dgm:pt>
    <dgm:pt modelId="{0C644DEF-7430-4D82-9074-E5A6DF601C38}" type="parTrans" cxnId="{D81DD1D1-EA87-42A5-BBE1-27FBF3AAC892}">
      <dgm:prSet/>
      <dgm:spPr/>
      <dgm:t>
        <a:bodyPr/>
        <a:lstStyle/>
        <a:p>
          <a:endParaRPr lang="el-GR"/>
        </a:p>
      </dgm:t>
    </dgm:pt>
    <dgm:pt modelId="{9B07805C-B91A-4487-B0A2-71978C23406C}" type="sibTrans" cxnId="{D81DD1D1-EA87-42A5-BBE1-27FBF3AAC892}">
      <dgm:prSet/>
      <dgm:spPr/>
      <dgm:t>
        <a:bodyPr/>
        <a:lstStyle/>
        <a:p>
          <a:endParaRPr lang="el-GR"/>
        </a:p>
      </dgm:t>
    </dgm:pt>
    <dgm:pt modelId="{B50D3CA2-501D-4F2B-BEB5-B8EF79BE17F8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ΑΠΟΤΕΛΕΣΜΑΤΑ</a:t>
          </a:r>
        </a:p>
      </dgm:t>
    </dgm:pt>
    <dgm:pt modelId="{EAE50C2D-5D3D-4171-9AF0-446548639F26}" type="parTrans" cxnId="{67C55220-815B-4D44-A676-C2C33BE46B54}">
      <dgm:prSet/>
      <dgm:spPr/>
      <dgm:t>
        <a:bodyPr/>
        <a:lstStyle/>
        <a:p>
          <a:endParaRPr lang="el-GR"/>
        </a:p>
      </dgm:t>
    </dgm:pt>
    <dgm:pt modelId="{A85FD5A2-602C-4FD4-B6B3-1209FBF76FDD}" type="sibTrans" cxnId="{67C55220-815B-4D44-A676-C2C33BE46B54}">
      <dgm:prSet/>
      <dgm:spPr/>
      <dgm:t>
        <a:bodyPr/>
        <a:lstStyle/>
        <a:p>
          <a:endParaRPr lang="el-GR"/>
        </a:p>
      </dgm:t>
    </dgm:pt>
    <dgm:pt modelId="{999B2D46-981B-42EE-894F-60263AFF9CA7}">
      <dgm:prSet phldrT="[Κείμενο]"/>
      <dgm:spPr>
        <a:solidFill>
          <a:schemeClr val="accent1"/>
        </a:solidFill>
      </dgm:spPr>
      <dgm:t>
        <a:bodyPr/>
        <a:lstStyle/>
        <a:p>
          <a:r>
            <a:rPr lang="el-GR" dirty="0"/>
            <a:t>ΕΠΕΚΤΑΣΕΙΣ</a:t>
          </a:r>
        </a:p>
      </dgm:t>
    </dgm:pt>
    <dgm:pt modelId="{3786347C-954C-48DC-833A-F35BE98F6BD0}" type="parTrans" cxnId="{52D8140F-ECAD-4867-96C1-054ABB3779E1}">
      <dgm:prSet/>
      <dgm:spPr/>
      <dgm:t>
        <a:bodyPr/>
        <a:lstStyle/>
        <a:p>
          <a:endParaRPr lang="el-GR"/>
        </a:p>
      </dgm:t>
    </dgm:pt>
    <dgm:pt modelId="{6BD533EF-81F1-402F-BE19-885C3C4F9981}" type="sibTrans" cxnId="{52D8140F-ECAD-4867-96C1-054ABB3779E1}">
      <dgm:prSet/>
      <dgm:spPr/>
      <dgm:t>
        <a:bodyPr/>
        <a:lstStyle/>
        <a:p>
          <a:endParaRPr lang="el-GR"/>
        </a:p>
      </dgm:t>
    </dgm:pt>
    <dgm:pt modelId="{1494CDD7-967A-4B8E-A250-325A618479FA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ΥΛΟΠΟΙΗΣΕΙΣ</a:t>
          </a:r>
        </a:p>
      </dgm:t>
    </dgm:pt>
    <dgm:pt modelId="{153D13E5-D358-45CE-930A-286EE86E3AB7}" type="parTrans" cxnId="{283C2E17-DCFD-415F-84EB-8F718978D2F5}">
      <dgm:prSet/>
      <dgm:spPr/>
      <dgm:t>
        <a:bodyPr/>
        <a:lstStyle/>
        <a:p>
          <a:endParaRPr lang="el-GR"/>
        </a:p>
      </dgm:t>
    </dgm:pt>
    <dgm:pt modelId="{1E27D40A-2F19-48AF-A2ED-25FA4E95E78C}" type="sibTrans" cxnId="{283C2E17-DCFD-415F-84EB-8F718978D2F5}">
      <dgm:prSet/>
      <dgm:spPr/>
      <dgm:t>
        <a:bodyPr/>
        <a:lstStyle/>
        <a:p>
          <a:endParaRPr lang="el-GR"/>
        </a:p>
      </dgm:t>
    </dgm:pt>
    <dgm:pt modelId="{A5BD4ABB-C6E2-4201-88C1-167A1A0918D4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ΣΥΜΠΕΡΑΣΜΑΤΑ</a:t>
          </a:r>
        </a:p>
      </dgm:t>
    </dgm:pt>
    <dgm:pt modelId="{7FAFA65C-3CEC-4707-8100-BEC53EACF616}" type="parTrans" cxnId="{8A825D29-1A5F-431A-B5E2-96A9853DB021}">
      <dgm:prSet/>
      <dgm:spPr/>
      <dgm:t>
        <a:bodyPr/>
        <a:lstStyle/>
        <a:p>
          <a:endParaRPr lang="el-GR"/>
        </a:p>
      </dgm:t>
    </dgm:pt>
    <dgm:pt modelId="{3ED68639-23F5-4BBF-BF7E-C14A18015622}" type="sibTrans" cxnId="{8A825D29-1A5F-431A-B5E2-96A9853DB021}">
      <dgm:prSet/>
      <dgm:spPr/>
      <dgm:t>
        <a:bodyPr/>
        <a:lstStyle/>
        <a:p>
          <a:endParaRPr lang="el-GR"/>
        </a:p>
      </dgm:t>
    </dgm:pt>
    <dgm:pt modelId="{95D783BE-BC36-4E97-AB64-0E67F36E3EC8}" type="pres">
      <dgm:prSet presAssocID="{3B98F612-4132-4E92-9C25-71B4E515F569}" presName="Name0" presStyleCnt="0">
        <dgm:presLayoutVars>
          <dgm:dir/>
          <dgm:animLvl val="lvl"/>
          <dgm:resizeHandles val="exact"/>
        </dgm:presLayoutVars>
      </dgm:prSet>
      <dgm:spPr/>
    </dgm:pt>
    <dgm:pt modelId="{7A946EFB-86DD-4C37-8619-C0D63AF7F733}" type="pres">
      <dgm:prSet presAssocID="{16B0EE8F-1BE8-434D-975B-3FAB39A2FE60}" presName="parTxOnly" presStyleLbl="node1" presStyleIdx="0" presStyleCnt="5" custLinFactNeighborX="4582">
        <dgm:presLayoutVars>
          <dgm:chMax val="0"/>
          <dgm:chPref val="0"/>
          <dgm:bulletEnabled val="1"/>
        </dgm:presLayoutVars>
      </dgm:prSet>
      <dgm:spPr/>
    </dgm:pt>
    <dgm:pt modelId="{DF9707C0-8D85-4102-82F0-6A506CFFFBA6}" type="pres">
      <dgm:prSet presAssocID="{9B07805C-B91A-4487-B0A2-71978C23406C}" presName="parTxOnlySpace" presStyleCnt="0"/>
      <dgm:spPr/>
    </dgm:pt>
    <dgm:pt modelId="{37A9B8EF-4EBD-4B38-B3AE-DBC1F594FDA9}" type="pres">
      <dgm:prSet presAssocID="{1494CDD7-967A-4B8E-A250-325A618479F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FCC5EF9-46FF-4A54-BB1D-603F31351A9B}" type="pres">
      <dgm:prSet presAssocID="{1E27D40A-2F19-48AF-A2ED-25FA4E95E78C}" presName="parTxOnlySpace" presStyleCnt="0"/>
      <dgm:spPr/>
    </dgm:pt>
    <dgm:pt modelId="{52A92FD8-8CE9-441A-A846-972DF4097F37}" type="pres">
      <dgm:prSet presAssocID="{B50D3CA2-501D-4F2B-BEB5-B8EF79BE17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85F284A-B471-4C18-986B-448720B8FB56}" type="pres">
      <dgm:prSet presAssocID="{A85FD5A2-602C-4FD4-B6B3-1209FBF76FDD}" presName="parTxOnlySpace" presStyleCnt="0"/>
      <dgm:spPr/>
    </dgm:pt>
    <dgm:pt modelId="{85849EEE-735C-45DE-9A55-4211383FB025}" type="pres">
      <dgm:prSet presAssocID="{999B2D46-981B-42EE-894F-60263AFF9CA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B519E86-C7A5-4983-8536-51ED2C83CFA4}" type="pres">
      <dgm:prSet presAssocID="{6BD533EF-81F1-402F-BE19-885C3C4F9981}" presName="parTxOnlySpace" presStyleCnt="0"/>
      <dgm:spPr/>
    </dgm:pt>
    <dgm:pt modelId="{C93D663B-E928-4F2F-ADA0-EBE73976A06E}" type="pres">
      <dgm:prSet presAssocID="{A5BD4ABB-C6E2-4201-88C1-167A1A0918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C094A02-0F57-4DD9-B135-42F5CB76B6BE}" type="presOf" srcId="{3B98F612-4132-4E92-9C25-71B4E515F569}" destId="{95D783BE-BC36-4E97-AB64-0E67F36E3EC8}" srcOrd="0" destOrd="0" presId="urn:microsoft.com/office/officeart/2005/8/layout/chevron1"/>
    <dgm:cxn modelId="{52D8140F-ECAD-4867-96C1-054ABB3779E1}" srcId="{3B98F612-4132-4E92-9C25-71B4E515F569}" destId="{999B2D46-981B-42EE-894F-60263AFF9CA7}" srcOrd="3" destOrd="0" parTransId="{3786347C-954C-48DC-833A-F35BE98F6BD0}" sibTransId="{6BD533EF-81F1-402F-BE19-885C3C4F9981}"/>
    <dgm:cxn modelId="{283C2E17-DCFD-415F-84EB-8F718978D2F5}" srcId="{3B98F612-4132-4E92-9C25-71B4E515F569}" destId="{1494CDD7-967A-4B8E-A250-325A618479FA}" srcOrd="1" destOrd="0" parTransId="{153D13E5-D358-45CE-930A-286EE86E3AB7}" sibTransId="{1E27D40A-2F19-48AF-A2ED-25FA4E95E78C}"/>
    <dgm:cxn modelId="{67C55220-815B-4D44-A676-C2C33BE46B54}" srcId="{3B98F612-4132-4E92-9C25-71B4E515F569}" destId="{B50D3CA2-501D-4F2B-BEB5-B8EF79BE17F8}" srcOrd="2" destOrd="0" parTransId="{EAE50C2D-5D3D-4171-9AF0-446548639F26}" sibTransId="{A85FD5A2-602C-4FD4-B6B3-1209FBF76FDD}"/>
    <dgm:cxn modelId="{8A825D29-1A5F-431A-B5E2-96A9853DB021}" srcId="{3B98F612-4132-4E92-9C25-71B4E515F569}" destId="{A5BD4ABB-C6E2-4201-88C1-167A1A0918D4}" srcOrd="4" destOrd="0" parTransId="{7FAFA65C-3CEC-4707-8100-BEC53EACF616}" sibTransId="{3ED68639-23F5-4BBF-BF7E-C14A18015622}"/>
    <dgm:cxn modelId="{ED3F158A-9DAD-4328-9CBE-25E08E1AF1BD}" type="presOf" srcId="{B50D3CA2-501D-4F2B-BEB5-B8EF79BE17F8}" destId="{52A92FD8-8CE9-441A-A846-972DF4097F37}" srcOrd="0" destOrd="0" presId="urn:microsoft.com/office/officeart/2005/8/layout/chevron1"/>
    <dgm:cxn modelId="{D81DD1D1-EA87-42A5-BBE1-27FBF3AAC892}" srcId="{3B98F612-4132-4E92-9C25-71B4E515F569}" destId="{16B0EE8F-1BE8-434D-975B-3FAB39A2FE60}" srcOrd="0" destOrd="0" parTransId="{0C644DEF-7430-4D82-9074-E5A6DF601C38}" sibTransId="{9B07805C-B91A-4487-B0A2-71978C23406C}"/>
    <dgm:cxn modelId="{B88406D5-AA4F-4775-9011-BF7B1C167B76}" type="presOf" srcId="{1494CDD7-967A-4B8E-A250-325A618479FA}" destId="{37A9B8EF-4EBD-4B38-B3AE-DBC1F594FDA9}" srcOrd="0" destOrd="0" presId="urn:microsoft.com/office/officeart/2005/8/layout/chevron1"/>
    <dgm:cxn modelId="{556D96D7-06DE-4EA2-9E47-A7EEC7A1DCCD}" type="presOf" srcId="{16B0EE8F-1BE8-434D-975B-3FAB39A2FE60}" destId="{7A946EFB-86DD-4C37-8619-C0D63AF7F733}" srcOrd="0" destOrd="0" presId="urn:microsoft.com/office/officeart/2005/8/layout/chevron1"/>
    <dgm:cxn modelId="{0088CBE2-957E-4156-AA61-79F53DF2C5AB}" type="presOf" srcId="{999B2D46-981B-42EE-894F-60263AFF9CA7}" destId="{85849EEE-735C-45DE-9A55-4211383FB025}" srcOrd="0" destOrd="0" presId="urn:microsoft.com/office/officeart/2005/8/layout/chevron1"/>
    <dgm:cxn modelId="{241A90F9-93ED-4F39-88E4-0AC7AA5961FF}" type="presOf" srcId="{A5BD4ABB-C6E2-4201-88C1-167A1A0918D4}" destId="{C93D663B-E928-4F2F-ADA0-EBE73976A06E}" srcOrd="0" destOrd="0" presId="urn:microsoft.com/office/officeart/2005/8/layout/chevron1"/>
    <dgm:cxn modelId="{90ACAB16-D7C4-4D87-8E7A-5735665A84E3}" type="presParOf" srcId="{95D783BE-BC36-4E97-AB64-0E67F36E3EC8}" destId="{7A946EFB-86DD-4C37-8619-C0D63AF7F733}" srcOrd="0" destOrd="0" presId="urn:microsoft.com/office/officeart/2005/8/layout/chevron1"/>
    <dgm:cxn modelId="{27D21BE8-AD90-4F7E-9C81-E86ACDA4596D}" type="presParOf" srcId="{95D783BE-BC36-4E97-AB64-0E67F36E3EC8}" destId="{DF9707C0-8D85-4102-82F0-6A506CFFFBA6}" srcOrd="1" destOrd="0" presId="urn:microsoft.com/office/officeart/2005/8/layout/chevron1"/>
    <dgm:cxn modelId="{ABD70C2C-B87C-4805-907A-93CB09D9374D}" type="presParOf" srcId="{95D783BE-BC36-4E97-AB64-0E67F36E3EC8}" destId="{37A9B8EF-4EBD-4B38-B3AE-DBC1F594FDA9}" srcOrd="2" destOrd="0" presId="urn:microsoft.com/office/officeart/2005/8/layout/chevron1"/>
    <dgm:cxn modelId="{09932AF6-4F4B-498A-9F74-35FCB5EF26E1}" type="presParOf" srcId="{95D783BE-BC36-4E97-AB64-0E67F36E3EC8}" destId="{0FCC5EF9-46FF-4A54-BB1D-603F31351A9B}" srcOrd="3" destOrd="0" presId="urn:microsoft.com/office/officeart/2005/8/layout/chevron1"/>
    <dgm:cxn modelId="{18E25921-1E55-4085-ACE3-26B551DC3CE7}" type="presParOf" srcId="{95D783BE-BC36-4E97-AB64-0E67F36E3EC8}" destId="{52A92FD8-8CE9-441A-A846-972DF4097F37}" srcOrd="4" destOrd="0" presId="urn:microsoft.com/office/officeart/2005/8/layout/chevron1"/>
    <dgm:cxn modelId="{11234DC7-BFAE-410D-B05C-FA0B5FC560DC}" type="presParOf" srcId="{95D783BE-BC36-4E97-AB64-0E67F36E3EC8}" destId="{A85F284A-B471-4C18-986B-448720B8FB56}" srcOrd="5" destOrd="0" presId="urn:microsoft.com/office/officeart/2005/8/layout/chevron1"/>
    <dgm:cxn modelId="{061ED799-4D2D-46B9-9A9F-3BC069420477}" type="presParOf" srcId="{95D783BE-BC36-4E97-AB64-0E67F36E3EC8}" destId="{85849EEE-735C-45DE-9A55-4211383FB025}" srcOrd="6" destOrd="0" presId="urn:microsoft.com/office/officeart/2005/8/layout/chevron1"/>
    <dgm:cxn modelId="{B5B6C04D-C004-4196-950A-74847BE7700F}" type="presParOf" srcId="{95D783BE-BC36-4E97-AB64-0E67F36E3EC8}" destId="{4B519E86-C7A5-4983-8536-51ED2C83CFA4}" srcOrd="7" destOrd="0" presId="urn:microsoft.com/office/officeart/2005/8/layout/chevron1"/>
    <dgm:cxn modelId="{DCF94D67-FE03-4FFB-9A1B-C72C45DE71E5}" type="presParOf" srcId="{95D783BE-BC36-4E97-AB64-0E67F36E3EC8}" destId="{C93D663B-E928-4F2F-ADA0-EBE73976A06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98F612-4132-4E92-9C25-71B4E515F5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6B0EE8F-1BE8-434D-975B-3FAB39A2FE60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ΕΙΣΑΓΩΓΗ</a:t>
          </a:r>
        </a:p>
      </dgm:t>
    </dgm:pt>
    <dgm:pt modelId="{0C644DEF-7430-4D82-9074-E5A6DF601C38}" type="parTrans" cxnId="{D81DD1D1-EA87-42A5-BBE1-27FBF3AAC892}">
      <dgm:prSet/>
      <dgm:spPr/>
      <dgm:t>
        <a:bodyPr/>
        <a:lstStyle/>
        <a:p>
          <a:endParaRPr lang="el-GR"/>
        </a:p>
      </dgm:t>
    </dgm:pt>
    <dgm:pt modelId="{9B07805C-B91A-4487-B0A2-71978C23406C}" type="sibTrans" cxnId="{D81DD1D1-EA87-42A5-BBE1-27FBF3AAC892}">
      <dgm:prSet/>
      <dgm:spPr/>
      <dgm:t>
        <a:bodyPr/>
        <a:lstStyle/>
        <a:p>
          <a:endParaRPr lang="el-GR"/>
        </a:p>
      </dgm:t>
    </dgm:pt>
    <dgm:pt modelId="{B50D3CA2-501D-4F2B-BEB5-B8EF79BE17F8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ΑΠΟΤΕΛΕΣΜΑΤΑ</a:t>
          </a:r>
        </a:p>
      </dgm:t>
    </dgm:pt>
    <dgm:pt modelId="{EAE50C2D-5D3D-4171-9AF0-446548639F26}" type="parTrans" cxnId="{67C55220-815B-4D44-A676-C2C33BE46B54}">
      <dgm:prSet/>
      <dgm:spPr/>
      <dgm:t>
        <a:bodyPr/>
        <a:lstStyle/>
        <a:p>
          <a:endParaRPr lang="el-GR"/>
        </a:p>
      </dgm:t>
    </dgm:pt>
    <dgm:pt modelId="{A85FD5A2-602C-4FD4-B6B3-1209FBF76FDD}" type="sibTrans" cxnId="{67C55220-815B-4D44-A676-C2C33BE46B54}">
      <dgm:prSet/>
      <dgm:spPr/>
      <dgm:t>
        <a:bodyPr/>
        <a:lstStyle/>
        <a:p>
          <a:endParaRPr lang="el-GR"/>
        </a:p>
      </dgm:t>
    </dgm:pt>
    <dgm:pt modelId="{999B2D46-981B-42EE-894F-60263AFF9CA7}">
      <dgm:prSet phldrT="[Κείμενο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ΕΠΕΚΤΑΣΕΙΣ</a:t>
          </a:r>
        </a:p>
      </dgm:t>
    </dgm:pt>
    <dgm:pt modelId="{3786347C-954C-48DC-833A-F35BE98F6BD0}" type="parTrans" cxnId="{52D8140F-ECAD-4867-96C1-054ABB3779E1}">
      <dgm:prSet/>
      <dgm:spPr/>
      <dgm:t>
        <a:bodyPr/>
        <a:lstStyle/>
        <a:p>
          <a:endParaRPr lang="el-GR"/>
        </a:p>
      </dgm:t>
    </dgm:pt>
    <dgm:pt modelId="{6BD533EF-81F1-402F-BE19-885C3C4F9981}" type="sibTrans" cxnId="{52D8140F-ECAD-4867-96C1-054ABB3779E1}">
      <dgm:prSet/>
      <dgm:spPr/>
      <dgm:t>
        <a:bodyPr/>
        <a:lstStyle/>
        <a:p>
          <a:endParaRPr lang="el-GR"/>
        </a:p>
      </dgm:t>
    </dgm:pt>
    <dgm:pt modelId="{1494CDD7-967A-4B8E-A250-325A618479FA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l-GR" dirty="0"/>
            <a:t>ΥΛΟΠΟΙΗΣΕΙΣ</a:t>
          </a:r>
        </a:p>
      </dgm:t>
    </dgm:pt>
    <dgm:pt modelId="{153D13E5-D358-45CE-930A-286EE86E3AB7}" type="parTrans" cxnId="{283C2E17-DCFD-415F-84EB-8F718978D2F5}">
      <dgm:prSet/>
      <dgm:spPr/>
      <dgm:t>
        <a:bodyPr/>
        <a:lstStyle/>
        <a:p>
          <a:endParaRPr lang="el-GR"/>
        </a:p>
      </dgm:t>
    </dgm:pt>
    <dgm:pt modelId="{1E27D40A-2F19-48AF-A2ED-25FA4E95E78C}" type="sibTrans" cxnId="{283C2E17-DCFD-415F-84EB-8F718978D2F5}">
      <dgm:prSet/>
      <dgm:spPr/>
      <dgm:t>
        <a:bodyPr/>
        <a:lstStyle/>
        <a:p>
          <a:endParaRPr lang="el-GR"/>
        </a:p>
      </dgm:t>
    </dgm:pt>
    <dgm:pt modelId="{A5BD4ABB-C6E2-4201-88C1-167A1A0918D4}">
      <dgm:prSet/>
      <dgm:spPr>
        <a:solidFill>
          <a:schemeClr val="accent1"/>
        </a:solidFill>
      </dgm:spPr>
      <dgm:t>
        <a:bodyPr/>
        <a:lstStyle/>
        <a:p>
          <a:r>
            <a:rPr lang="el-GR" dirty="0"/>
            <a:t>ΣΥΜΠΕΡΑΣΜΑΤΑ</a:t>
          </a:r>
        </a:p>
      </dgm:t>
    </dgm:pt>
    <dgm:pt modelId="{7FAFA65C-3CEC-4707-8100-BEC53EACF616}" type="parTrans" cxnId="{8A825D29-1A5F-431A-B5E2-96A9853DB021}">
      <dgm:prSet/>
      <dgm:spPr/>
      <dgm:t>
        <a:bodyPr/>
        <a:lstStyle/>
        <a:p>
          <a:endParaRPr lang="el-GR"/>
        </a:p>
      </dgm:t>
    </dgm:pt>
    <dgm:pt modelId="{3ED68639-23F5-4BBF-BF7E-C14A18015622}" type="sibTrans" cxnId="{8A825D29-1A5F-431A-B5E2-96A9853DB021}">
      <dgm:prSet/>
      <dgm:spPr/>
      <dgm:t>
        <a:bodyPr/>
        <a:lstStyle/>
        <a:p>
          <a:endParaRPr lang="el-GR"/>
        </a:p>
      </dgm:t>
    </dgm:pt>
    <dgm:pt modelId="{95D783BE-BC36-4E97-AB64-0E67F36E3EC8}" type="pres">
      <dgm:prSet presAssocID="{3B98F612-4132-4E92-9C25-71B4E515F569}" presName="Name0" presStyleCnt="0">
        <dgm:presLayoutVars>
          <dgm:dir/>
          <dgm:animLvl val="lvl"/>
          <dgm:resizeHandles val="exact"/>
        </dgm:presLayoutVars>
      </dgm:prSet>
      <dgm:spPr/>
    </dgm:pt>
    <dgm:pt modelId="{7A946EFB-86DD-4C37-8619-C0D63AF7F733}" type="pres">
      <dgm:prSet presAssocID="{16B0EE8F-1BE8-434D-975B-3FAB39A2FE60}" presName="parTxOnly" presStyleLbl="node1" presStyleIdx="0" presStyleCnt="5" custLinFactNeighborX="4582">
        <dgm:presLayoutVars>
          <dgm:chMax val="0"/>
          <dgm:chPref val="0"/>
          <dgm:bulletEnabled val="1"/>
        </dgm:presLayoutVars>
      </dgm:prSet>
      <dgm:spPr/>
    </dgm:pt>
    <dgm:pt modelId="{DF9707C0-8D85-4102-82F0-6A506CFFFBA6}" type="pres">
      <dgm:prSet presAssocID="{9B07805C-B91A-4487-B0A2-71978C23406C}" presName="parTxOnlySpace" presStyleCnt="0"/>
      <dgm:spPr/>
    </dgm:pt>
    <dgm:pt modelId="{37A9B8EF-4EBD-4B38-B3AE-DBC1F594FDA9}" type="pres">
      <dgm:prSet presAssocID="{1494CDD7-967A-4B8E-A250-325A618479F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FCC5EF9-46FF-4A54-BB1D-603F31351A9B}" type="pres">
      <dgm:prSet presAssocID="{1E27D40A-2F19-48AF-A2ED-25FA4E95E78C}" presName="parTxOnlySpace" presStyleCnt="0"/>
      <dgm:spPr/>
    </dgm:pt>
    <dgm:pt modelId="{52A92FD8-8CE9-441A-A846-972DF4097F37}" type="pres">
      <dgm:prSet presAssocID="{B50D3CA2-501D-4F2B-BEB5-B8EF79BE17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85F284A-B471-4C18-986B-448720B8FB56}" type="pres">
      <dgm:prSet presAssocID="{A85FD5A2-602C-4FD4-B6B3-1209FBF76FDD}" presName="parTxOnlySpace" presStyleCnt="0"/>
      <dgm:spPr/>
    </dgm:pt>
    <dgm:pt modelId="{85849EEE-735C-45DE-9A55-4211383FB025}" type="pres">
      <dgm:prSet presAssocID="{999B2D46-981B-42EE-894F-60263AFF9CA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B519E86-C7A5-4983-8536-51ED2C83CFA4}" type="pres">
      <dgm:prSet presAssocID="{6BD533EF-81F1-402F-BE19-885C3C4F9981}" presName="parTxOnlySpace" presStyleCnt="0"/>
      <dgm:spPr/>
    </dgm:pt>
    <dgm:pt modelId="{C93D663B-E928-4F2F-ADA0-EBE73976A06E}" type="pres">
      <dgm:prSet presAssocID="{A5BD4ABB-C6E2-4201-88C1-167A1A0918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C094A02-0F57-4DD9-B135-42F5CB76B6BE}" type="presOf" srcId="{3B98F612-4132-4E92-9C25-71B4E515F569}" destId="{95D783BE-BC36-4E97-AB64-0E67F36E3EC8}" srcOrd="0" destOrd="0" presId="urn:microsoft.com/office/officeart/2005/8/layout/chevron1"/>
    <dgm:cxn modelId="{52D8140F-ECAD-4867-96C1-054ABB3779E1}" srcId="{3B98F612-4132-4E92-9C25-71B4E515F569}" destId="{999B2D46-981B-42EE-894F-60263AFF9CA7}" srcOrd="3" destOrd="0" parTransId="{3786347C-954C-48DC-833A-F35BE98F6BD0}" sibTransId="{6BD533EF-81F1-402F-BE19-885C3C4F9981}"/>
    <dgm:cxn modelId="{283C2E17-DCFD-415F-84EB-8F718978D2F5}" srcId="{3B98F612-4132-4E92-9C25-71B4E515F569}" destId="{1494CDD7-967A-4B8E-A250-325A618479FA}" srcOrd="1" destOrd="0" parTransId="{153D13E5-D358-45CE-930A-286EE86E3AB7}" sibTransId="{1E27D40A-2F19-48AF-A2ED-25FA4E95E78C}"/>
    <dgm:cxn modelId="{67C55220-815B-4D44-A676-C2C33BE46B54}" srcId="{3B98F612-4132-4E92-9C25-71B4E515F569}" destId="{B50D3CA2-501D-4F2B-BEB5-B8EF79BE17F8}" srcOrd="2" destOrd="0" parTransId="{EAE50C2D-5D3D-4171-9AF0-446548639F26}" sibTransId="{A85FD5A2-602C-4FD4-B6B3-1209FBF76FDD}"/>
    <dgm:cxn modelId="{8A825D29-1A5F-431A-B5E2-96A9853DB021}" srcId="{3B98F612-4132-4E92-9C25-71B4E515F569}" destId="{A5BD4ABB-C6E2-4201-88C1-167A1A0918D4}" srcOrd="4" destOrd="0" parTransId="{7FAFA65C-3CEC-4707-8100-BEC53EACF616}" sibTransId="{3ED68639-23F5-4BBF-BF7E-C14A18015622}"/>
    <dgm:cxn modelId="{ED3F158A-9DAD-4328-9CBE-25E08E1AF1BD}" type="presOf" srcId="{B50D3CA2-501D-4F2B-BEB5-B8EF79BE17F8}" destId="{52A92FD8-8CE9-441A-A846-972DF4097F37}" srcOrd="0" destOrd="0" presId="urn:microsoft.com/office/officeart/2005/8/layout/chevron1"/>
    <dgm:cxn modelId="{D81DD1D1-EA87-42A5-BBE1-27FBF3AAC892}" srcId="{3B98F612-4132-4E92-9C25-71B4E515F569}" destId="{16B0EE8F-1BE8-434D-975B-3FAB39A2FE60}" srcOrd="0" destOrd="0" parTransId="{0C644DEF-7430-4D82-9074-E5A6DF601C38}" sibTransId="{9B07805C-B91A-4487-B0A2-71978C23406C}"/>
    <dgm:cxn modelId="{B88406D5-AA4F-4775-9011-BF7B1C167B76}" type="presOf" srcId="{1494CDD7-967A-4B8E-A250-325A618479FA}" destId="{37A9B8EF-4EBD-4B38-B3AE-DBC1F594FDA9}" srcOrd="0" destOrd="0" presId="urn:microsoft.com/office/officeart/2005/8/layout/chevron1"/>
    <dgm:cxn modelId="{556D96D7-06DE-4EA2-9E47-A7EEC7A1DCCD}" type="presOf" srcId="{16B0EE8F-1BE8-434D-975B-3FAB39A2FE60}" destId="{7A946EFB-86DD-4C37-8619-C0D63AF7F733}" srcOrd="0" destOrd="0" presId="urn:microsoft.com/office/officeart/2005/8/layout/chevron1"/>
    <dgm:cxn modelId="{0088CBE2-957E-4156-AA61-79F53DF2C5AB}" type="presOf" srcId="{999B2D46-981B-42EE-894F-60263AFF9CA7}" destId="{85849EEE-735C-45DE-9A55-4211383FB025}" srcOrd="0" destOrd="0" presId="urn:microsoft.com/office/officeart/2005/8/layout/chevron1"/>
    <dgm:cxn modelId="{241A90F9-93ED-4F39-88E4-0AC7AA5961FF}" type="presOf" srcId="{A5BD4ABB-C6E2-4201-88C1-167A1A0918D4}" destId="{C93D663B-E928-4F2F-ADA0-EBE73976A06E}" srcOrd="0" destOrd="0" presId="urn:microsoft.com/office/officeart/2005/8/layout/chevron1"/>
    <dgm:cxn modelId="{90ACAB16-D7C4-4D87-8E7A-5735665A84E3}" type="presParOf" srcId="{95D783BE-BC36-4E97-AB64-0E67F36E3EC8}" destId="{7A946EFB-86DD-4C37-8619-C0D63AF7F733}" srcOrd="0" destOrd="0" presId="urn:microsoft.com/office/officeart/2005/8/layout/chevron1"/>
    <dgm:cxn modelId="{27D21BE8-AD90-4F7E-9C81-E86ACDA4596D}" type="presParOf" srcId="{95D783BE-BC36-4E97-AB64-0E67F36E3EC8}" destId="{DF9707C0-8D85-4102-82F0-6A506CFFFBA6}" srcOrd="1" destOrd="0" presId="urn:microsoft.com/office/officeart/2005/8/layout/chevron1"/>
    <dgm:cxn modelId="{ABD70C2C-B87C-4805-907A-93CB09D9374D}" type="presParOf" srcId="{95D783BE-BC36-4E97-AB64-0E67F36E3EC8}" destId="{37A9B8EF-4EBD-4B38-B3AE-DBC1F594FDA9}" srcOrd="2" destOrd="0" presId="urn:microsoft.com/office/officeart/2005/8/layout/chevron1"/>
    <dgm:cxn modelId="{09932AF6-4F4B-498A-9F74-35FCB5EF26E1}" type="presParOf" srcId="{95D783BE-BC36-4E97-AB64-0E67F36E3EC8}" destId="{0FCC5EF9-46FF-4A54-BB1D-603F31351A9B}" srcOrd="3" destOrd="0" presId="urn:microsoft.com/office/officeart/2005/8/layout/chevron1"/>
    <dgm:cxn modelId="{18E25921-1E55-4085-ACE3-26B551DC3CE7}" type="presParOf" srcId="{95D783BE-BC36-4E97-AB64-0E67F36E3EC8}" destId="{52A92FD8-8CE9-441A-A846-972DF4097F37}" srcOrd="4" destOrd="0" presId="urn:microsoft.com/office/officeart/2005/8/layout/chevron1"/>
    <dgm:cxn modelId="{11234DC7-BFAE-410D-B05C-FA0B5FC560DC}" type="presParOf" srcId="{95D783BE-BC36-4E97-AB64-0E67F36E3EC8}" destId="{A85F284A-B471-4C18-986B-448720B8FB56}" srcOrd="5" destOrd="0" presId="urn:microsoft.com/office/officeart/2005/8/layout/chevron1"/>
    <dgm:cxn modelId="{061ED799-4D2D-46B9-9A9F-3BC069420477}" type="presParOf" srcId="{95D783BE-BC36-4E97-AB64-0E67F36E3EC8}" destId="{85849EEE-735C-45DE-9A55-4211383FB025}" srcOrd="6" destOrd="0" presId="urn:microsoft.com/office/officeart/2005/8/layout/chevron1"/>
    <dgm:cxn modelId="{B5B6C04D-C004-4196-950A-74847BE7700F}" type="presParOf" srcId="{95D783BE-BC36-4E97-AB64-0E67F36E3EC8}" destId="{4B519E86-C7A5-4983-8536-51ED2C83CFA4}" srcOrd="7" destOrd="0" presId="urn:microsoft.com/office/officeart/2005/8/layout/chevron1"/>
    <dgm:cxn modelId="{DCF94D67-FE03-4FFB-9A1B-C72C45DE71E5}" type="presParOf" srcId="{95D783BE-BC36-4E97-AB64-0E67F36E3EC8}" destId="{C93D663B-E928-4F2F-ADA0-EBE73976A06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6EFB-86DD-4C37-8619-C0D63AF7F733}">
      <dsp:nvSpPr>
        <dsp:cNvPr id="0" name=""/>
        <dsp:cNvSpPr/>
      </dsp:nvSpPr>
      <dsp:spPr>
        <a:xfrm>
          <a:off x="10076" y="2356114"/>
          <a:ext cx="1766093" cy="706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ΕΙΣΑΓΩΓΗ</a:t>
          </a:r>
        </a:p>
      </dsp:txBody>
      <dsp:txXfrm>
        <a:off x="363295" y="2356114"/>
        <a:ext cx="1059656" cy="706437"/>
      </dsp:txXfrm>
    </dsp:sp>
    <dsp:sp modelId="{37A9B8EF-4EBD-4B38-B3AE-DBC1F594FDA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ΥΛΟΠΟΙΗΣΕΙΣ</a:t>
          </a:r>
        </a:p>
      </dsp:txBody>
      <dsp:txXfrm>
        <a:off x="1944687" y="2356114"/>
        <a:ext cx="1059656" cy="706437"/>
      </dsp:txXfrm>
    </dsp:sp>
    <dsp:sp modelId="{52A92FD8-8CE9-441A-A846-972DF4097F37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ΑΠΟΤΕΛΕΣΜΑΤΑ</a:t>
          </a:r>
        </a:p>
      </dsp:txBody>
      <dsp:txXfrm>
        <a:off x="3534172" y="2356114"/>
        <a:ext cx="1059656" cy="706437"/>
      </dsp:txXfrm>
    </dsp:sp>
    <dsp:sp modelId="{85849EEE-735C-45DE-9A55-4211383FB025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ΕΠΕΚΤΑΣΕΙΣ</a:t>
          </a:r>
        </a:p>
      </dsp:txBody>
      <dsp:txXfrm>
        <a:off x="5123656" y="2356114"/>
        <a:ext cx="1059656" cy="706437"/>
      </dsp:txXfrm>
    </dsp:sp>
    <dsp:sp modelId="{C93D663B-E928-4F2F-ADA0-EBE73976A06E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ΣΥΜΠΕΡΑΣΜΑΤΑ</a:t>
          </a:r>
        </a:p>
      </dsp:txBody>
      <dsp:txXfrm>
        <a:off x="6713140" y="2356114"/>
        <a:ext cx="1059656" cy="706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5E3FC-2594-47CE-B338-99FF7AC007AD}">
      <dsp:nvSpPr>
        <dsp:cNvPr id="0" name=""/>
        <dsp:cNvSpPr/>
      </dsp:nvSpPr>
      <dsp:spPr>
        <a:xfrm>
          <a:off x="1583614" y="1816893"/>
          <a:ext cx="452915" cy="863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457" y="0"/>
              </a:lnTo>
              <a:lnTo>
                <a:pt x="226457" y="863024"/>
              </a:lnTo>
              <a:lnTo>
                <a:pt x="452915" y="86302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785705" y="2224039"/>
        <a:ext cx="48732" cy="48732"/>
      </dsp:txXfrm>
    </dsp:sp>
    <dsp:sp modelId="{E48DAB2B-E325-446C-905C-224830AF4A2C}">
      <dsp:nvSpPr>
        <dsp:cNvPr id="0" name=""/>
        <dsp:cNvSpPr/>
      </dsp:nvSpPr>
      <dsp:spPr>
        <a:xfrm>
          <a:off x="1583614" y="1771173"/>
          <a:ext cx="4529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915" y="4572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798748" y="1805570"/>
        <a:ext cx="22645" cy="22645"/>
      </dsp:txXfrm>
    </dsp:sp>
    <dsp:sp modelId="{E29C832E-C6D0-4573-8F90-E2CFA8EC1ADC}">
      <dsp:nvSpPr>
        <dsp:cNvPr id="0" name=""/>
        <dsp:cNvSpPr/>
      </dsp:nvSpPr>
      <dsp:spPr>
        <a:xfrm>
          <a:off x="1583614" y="953869"/>
          <a:ext cx="452915" cy="863024"/>
        </a:xfrm>
        <a:custGeom>
          <a:avLst/>
          <a:gdLst/>
          <a:ahLst/>
          <a:cxnLst/>
          <a:rect l="0" t="0" r="0" b="0"/>
          <a:pathLst>
            <a:path>
              <a:moveTo>
                <a:pt x="0" y="863024"/>
              </a:moveTo>
              <a:lnTo>
                <a:pt x="226457" y="863024"/>
              </a:lnTo>
              <a:lnTo>
                <a:pt x="226457" y="0"/>
              </a:lnTo>
              <a:lnTo>
                <a:pt x="4529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785705" y="1361015"/>
        <a:ext cx="48732" cy="48732"/>
      </dsp:txXfrm>
    </dsp:sp>
    <dsp:sp modelId="{785F6617-12ED-4500-9B3F-76168249939A}">
      <dsp:nvSpPr>
        <dsp:cNvPr id="0" name=""/>
        <dsp:cNvSpPr/>
      </dsp:nvSpPr>
      <dsp:spPr>
        <a:xfrm rot="16200000">
          <a:off x="-578489" y="1471683"/>
          <a:ext cx="3633787" cy="690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 dirty="0">
              <a:latin typeface="Calibri" panose="020F0502020204030204" pitchFamily="34" charset="0"/>
              <a:cs typeface="Calibri" panose="020F0502020204030204" pitchFamily="34" charset="0"/>
            </a:rPr>
            <a:t>Σύστημα Ανάλυσης Συναισθήματος</a:t>
          </a:r>
        </a:p>
      </dsp:txBody>
      <dsp:txXfrm>
        <a:off x="-578489" y="1471683"/>
        <a:ext cx="3633787" cy="690419"/>
      </dsp:txXfrm>
    </dsp:sp>
    <dsp:sp modelId="{BA6DE7DC-9A9C-411D-867A-C120615B7551}">
      <dsp:nvSpPr>
        <dsp:cNvPr id="0" name=""/>
        <dsp:cNvSpPr/>
      </dsp:nvSpPr>
      <dsp:spPr>
        <a:xfrm>
          <a:off x="2036529" y="608659"/>
          <a:ext cx="2264576" cy="690419"/>
        </a:xfrm>
        <a:prstGeom prst="rect">
          <a:avLst/>
        </a:prstGeom>
        <a:solidFill>
          <a:schemeClr val="accent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 dirty="0">
              <a:latin typeface="Calibri" panose="020F0502020204030204" pitchFamily="34" charset="0"/>
              <a:cs typeface="Calibri" panose="020F0502020204030204" pitchFamily="34" charset="0"/>
            </a:rPr>
            <a:t>Θετικό</a:t>
          </a:r>
        </a:p>
      </dsp:txBody>
      <dsp:txXfrm>
        <a:off x="2036529" y="608659"/>
        <a:ext cx="2264576" cy="690419"/>
      </dsp:txXfrm>
    </dsp:sp>
    <dsp:sp modelId="{0EE21C05-D1F9-4141-B425-F896F3438B1D}">
      <dsp:nvSpPr>
        <dsp:cNvPr id="0" name=""/>
        <dsp:cNvSpPr/>
      </dsp:nvSpPr>
      <dsp:spPr>
        <a:xfrm>
          <a:off x="2036529" y="1471683"/>
          <a:ext cx="2264576" cy="690419"/>
        </a:xfrm>
        <a:prstGeom prst="rect">
          <a:avLst/>
        </a:prstGeom>
        <a:solidFill>
          <a:srgbClr val="E2431E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 dirty="0">
              <a:latin typeface="Calibri" panose="020F0502020204030204" pitchFamily="34" charset="0"/>
              <a:cs typeface="Calibri" panose="020F0502020204030204" pitchFamily="34" charset="0"/>
            </a:rPr>
            <a:t>Αρνητικό</a:t>
          </a:r>
        </a:p>
      </dsp:txBody>
      <dsp:txXfrm>
        <a:off x="2036529" y="1471683"/>
        <a:ext cx="2264576" cy="690419"/>
      </dsp:txXfrm>
    </dsp:sp>
    <dsp:sp modelId="{FEEA8D77-D1E6-4243-9113-A0147C6B2C03}">
      <dsp:nvSpPr>
        <dsp:cNvPr id="0" name=""/>
        <dsp:cNvSpPr/>
      </dsp:nvSpPr>
      <dsp:spPr>
        <a:xfrm>
          <a:off x="2036529" y="2334708"/>
          <a:ext cx="2264576" cy="690419"/>
        </a:xfrm>
        <a:prstGeom prst="rect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 dirty="0">
              <a:latin typeface="Calibri" panose="020F0502020204030204" pitchFamily="34" charset="0"/>
              <a:cs typeface="Calibri" panose="020F0502020204030204" pitchFamily="34" charset="0"/>
            </a:rPr>
            <a:t>Ουδέτερο</a:t>
          </a:r>
        </a:p>
      </dsp:txBody>
      <dsp:txXfrm>
        <a:off x="2036529" y="2334708"/>
        <a:ext cx="2264576" cy="690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4858B-8196-4EC5-8019-A4BDB13BF0E5}">
      <dsp:nvSpPr>
        <dsp:cNvPr id="0" name=""/>
        <dsp:cNvSpPr/>
      </dsp:nvSpPr>
      <dsp:spPr>
        <a:xfrm>
          <a:off x="2011787" y="1228625"/>
          <a:ext cx="1170724" cy="11765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800" kern="1200" dirty="0"/>
            <a:t>ΠΟΛΥΤΡΟΠΙΚΟ ΣΥΣΤΗΜΑ</a:t>
          </a:r>
        </a:p>
      </dsp:txBody>
      <dsp:txXfrm>
        <a:off x="2183236" y="1400925"/>
        <a:ext cx="827826" cy="831936"/>
      </dsp:txXfrm>
    </dsp:sp>
    <dsp:sp modelId="{FE0CD844-6A4F-483E-ABB2-64511601048D}">
      <dsp:nvSpPr>
        <dsp:cNvPr id="0" name=""/>
        <dsp:cNvSpPr/>
      </dsp:nvSpPr>
      <dsp:spPr>
        <a:xfrm rot="16200000">
          <a:off x="2490381" y="1104524"/>
          <a:ext cx="213537" cy="34663"/>
        </a:xfrm>
        <a:custGeom>
          <a:avLst/>
          <a:gdLst/>
          <a:ahLst/>
          <a:cxnLst/>
          <a:rect l="0" t="0" r="0" b="0"/>
          <a:pathLst>
            <a:path>
              <a:moveTo>
                <a:pt x="0" y="17331"/>
              </a:moveTo>
              <a:lnTo>
                <a:pt x="213537" y="1733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2591811" y="1116517"/>
        <a:ext cx="10676" cy="10676"/>
      </dsp:txXfrm>
    </dsp:sp>
    <dsp:sp modelId="{D0BD1477-929E-45AF-B6C8-5AC47ED1298F}">
      <dsp:nvSpPr>
        <dsp:cNvPr id="0" name=""/>
        <dsp:cNvSpPr/>
      </dsp:nvSpPr>
      <dsp:spPr>
        <a:xfrm>
          <a:off x="2097002" y="14792"/>
          <a:ext cx="1000294" cy="1000294"/>
        </a:xfrm>
        <a:prstGeom prst="ellipse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Εικόνα</a:t>
          </a:r>
        </a:p>
      </dsp:txBody>
      <dsp:txXfrm>
        <a:off x="2243492" y="161282"/>
        <a:ext cx="707314" cy="707314"/>
      </dsp:txXfrm>
    </dsp:sp>
    <dsp:sp modelId="{356E7718-7E6F-4A76-8836-D730D1D378B1}">
      <dsp:nvSpPr>
        <dsp:cNvPr id="0" name=""/>
        <dsp:cNvSpPr/>
      </dsp:nvSpPr>
      <dsp:spPr>
        <a:xfrm>
          <a:off x="3182512" y="1799561"/>
          <a:ext cx="268808" cy="34663"/>
        </a:xfrm>
        <a:custGeom>
          <a:avLst/>
          <a:gdLst/>
          <a:ahLst/>
          <a:cxnLst/>
          <a:rect l="0" t="0" r="0" b="0"/>
          <a:pathLst>
            <a:path>
              <a:moveTo>
                <a:pt x="0" y="17331"/>
              </a:moveTo>
              <a:lnTo>
                <a:pt x="268808" y="1733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3310196" y="1810173"/>
        <a:ext cx="13440" cy="13440"/>
      </dsp:txXfrm>
    </dsp:sp>
    <dsp:sp modelId="{7F899FB1-C561-40B7-A9E4-CD7350BAA48F}">
      <dsp:nvSpPr>
        <dsp:cNvPr id="0" name=""/>
        <dsp:cNvSpPr/>
      </dsp:nvSpPr>
      <dsp:spPr>
        <a:xfrm>
          <a:off x="3451320" y="1316746"/>
          <a:ext cx="1000294" cy="1000294"/>
        </a:xfrm>
        <a:prstGeom prst="ellips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Ήχος</a:t>
          </a:r>
        </a:p>
      </dsp:txBody>
      <dsp:txXfrm>
        <a:off x="3597810" y="1463236"/>
        <a:ext cx="707314" cy="707314"/>
      </dsp:txXfrm>
    </dsp:sp>
    <dsp:sp modelId="{9662AC98-CB67-410C-8A6B-27E28A777F6B}">
      <dsp:nvSpPr>
        <dsp:cNvPr id="0" name=""/>
        <dsp:cNvSpPr/>
      </dsp:nvSpPr>
      <dsp:spPr>
        <a:xfrm rot="5400000">
          <a:off x="2490381" y="2494598"/>
          <a:ext cx="213537" cy="34663"/>
        </a:xfrm>
        <a:custGeom>
          <a:avLst/>
          <a:gdLst/>
          <a:ahLst/>
          <a:cxnLst/>
          <a:rect l="0" t="0" r="0" b="0"/>
          <a:pathLst>
            <a:path>
              <a:moveTo>
                <a:pt x="0" y="17331"/>
              </a:moveTo>
              <a:lnTo>
                <a:pt x="213537" y="1733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2591811" y="2506592"/>
        <a:ext cx="10676" cy="10676"/>
      </dsp:txXfrm>
    </dsp:sp>
    <dsp:sp modelId="{775E957F-608E-41A6-BCB2-9DAD90E5A857}">
      <dsp:nvSpPr>
        <dsp:cNvPr id="0" name=""/>
        <dsp:cNvSpPr/>
      </dsp:nvSpPr>
      <dsp:spPr>
        <a:xfrm>
          <a:off x="2097002" y="2618699"/>
          <a:ext cx="1000294" cy="1000294"/>
        </a:xfrm>
        <a:prstGeom prst="ellips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Βίντεο</a:t>
          </a:r>
        </a:p>
      </dsp:txBody>
      <dsp:txXfrm>
        <a:off x="2243492" y="2765189"/>
        <a:ext cx="707314" cy="707314"/>
      </dsp:txXfrm>
    </dsp:sp>
    <dsp:sp modelId="{7CD99AA7-4550-4677-B55B-9D76D3660289}">
      <dsp:nvSpPr>
        <dsp:cNvPr id="0" name=""/>
        <dsp:cNvSpPr/>
      </dsp:nvSpPr>
      <dsp:spPr>
        <a:xfrm rot="10800000">
          <a:off x="1694637" y="1799561"/>
          <a:ext cx="317149" cy="34663"/>
        </a:xfrm>
        <a:custGeom>
          <a:avLst/>
          <a:gdLst/>
          <a:ahLst/>
          <a:cxnLst/>
          <a:rect l="0" t="0" r="0" b="0"/>
          <a:pathLst>
            <a:path>
              <a:moveTo>
                <a:pt x="0" y="17331"/>
              </a:moveTo>
              <a:lnTo>
                <a:pt x="317149" y="1733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 rot="10800000">
        <a:off x="1845283" y="1808964"/>
        <a:ext cx="15857" cy="15857"/>
      </dsp:txXfrm>
    </dsp:sp>
    <dsp:sp modelId="{E00E9966-9B6C-4FA8-94F7-331492A99DDB}">
      <dsp:nvSpPr>
        <dsp:cNvPr id="0" name=""/>
        <dsp:cNvSpPr/>
      </dsp:nvSpPr>
      <dsp:spPr>
        <a:xfrm>
          <a:off x="694343" y="1316746"/>
          <a:ext cx="1000294" cy="1000294"/>
        </a:xfrm>
        <a:prstGeom prst="ellipse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Κείμενο</a:t>
          </a:r>
        </a:p>
      </dsp:txBody>
      <dsp:txXfrm>
        <a:off x="840833" y="1463236"/>
        <a:ext cx="707314" cy="707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6EFB-86DD-4C37-8619-C0D63AF7F733}">
      <dsp:nvSpPr>
        <dsp:cNvPr id="0" name=""/>
        <dsp:cNvSpPr/>
      </dsp:nvSpPr>
      <dsp:spPr>
        <a:xfrm>
          <a:off x="10076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ΕΙΣΑΓΩΓΗ</a:t>
          </a:r>
        </a:p>
      </dsp:txBody>
      <dsp:txXfrm>
        <a:off x="363295" y="2356114"/>
        <a:ext cx="1059656" cy="706437"/>
      </dsp:txXfrm>
    </dsp:sp>
    <dsp:sp modelId="{37A9B8EF-4EBD-4B38-B3AE-DBC1F594FDA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ΥΛΟΠΟΙΗΣΕΙΣ</a:t>
          </a:r>
        </a:p>
      </dsp:txBody>
      <dsp:txXfrm>
        <a:off x="1944687" y="2356114"/>
        <a:ext cx="1059656" cy="706437"/>
      </dsp:txXfrm>
    </dsp:sp>
    <dsp:sp modelId="{52A92FD8-8CE9-441A-A846-972DF4097F37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ΑΠΟΤΕΛΕΣΜΑΤΑ</a:t>
          </a:r>
        </a:p>
      </dsp:txBody>
      <dsp:txXfrm>
        <a:off x="3534172" y="2356114"/>
        <a:ext cx="1059656" cy="706437"/>
      </dsp:txXfrm>
    </dsp:sp>
    <dsp:sp modelId="{85849EEE-735C-45DE-9A55-4211383FB025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ΕΠΕΚΤΑΣΕΙΣ</a:t>
          </a:r>
        </a:p>
      </dsp:txBody>
      <dsp:txXfrm>
        <a:off x="5123656" y="2356114"/>
        <a:ext cx="1059656" cy="706437"/>
      </dsp:txXfrm>
    </dsp:sp>
    <dsp:sp modelId="{C93D663B-E928-4F2F-ADA0-EBE73976A06E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ΣΥΜΠΕΡΑΣΜΑΤΑ</a:t>
          </a:r>
        </a:p>
      </dsp:txBody>
      <dsp:txXfrm>
        <a:off x="6713140" y="2356114"/>
        <a:ext cx="1059656" cy="706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6EFB-86DD-4C37-8619-C0D63AF7F733}">
      <dsp:nvSpPr>
        <dsp:cNvPr id="0" name=""/>
        <dsp:cNvSpPr/>
      </dsp:nvSpPr>
      <dsp:spPr>
        <a:xfrm>
          <a:off x="10076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ΕΙΣΑΓΩΓΗ</a:t>
          </a:r>
        </a:p>
      </dsp:txBody>
      <dsp:txXfrm>
        <a:off x="363295" y="2356114"/>
        <a:ext cx="1059656" cy="706437"/>
      </dsp:txXfrm>
    </dsp:sp>
    <dsp:sp modelId="{37A9B8EF-4EBD-4B38-B3AE-DBC1F594FDA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ΥΛΟΠΟΙΗΣΕΙΣ</a:t>
          </a:r>
        </a:p>
      </dsp:txBody>
      <dsp:txXfrm>
        <a:off x="1944687" y="2356114"/>
        <a:ext cx="1059656" cy="706437"/>
      </dsp:txXfrm>
    </dsp:sp>
    <dsp:sp modelId="{52A92FD8-8CE9-441A-A846-972DF4097F37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ΑΠΟΤΕΛΕΣΜΑΤΑ</a:t>
          </a:r>
        </a:p>
      </dsp:txBody>
      <dsp:txXfrm>
        <a:off x="3534172" y="2356114"/>
        <a:ext cx="1059656" cy="706437"/>
      </dsp:txXfrm>
    </dsp:sp>
    <dsp:sp modelId="{85849EEE-735C-45DE-9A55-4211383FB025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ΕΠΕΚΤΑΣΕΙΣ</a:t>
          </a:r>
        </a:p>
      </dsp:txBody>
      <dsp:txXfrm>
        <a:off x="5123656" y="2356114"/>
        <a:ext cx="1059656" cy="706437"/>
      </dsp:txXfrm>
    </dsp:sp>
    <dsp:sp modelId="{C93D663B-E928-4F2F-ADA0-EBE73976A06E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ΣΥΜΠΕΡΑΣΜΑΤΑ</a:t>
          </a:r>
        </a:p>
      </dsp:txBody>
      <dsp:txXfrm>
        <a:off x="6713140" y="2356114"/>
        <a:ext cx="1059656" cy="7064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6EFB-86DD-4C37-8619-C0D63AF7F733}">
      <dsp:nvSpPr>
        <dsp:cNvPr id="0" name=""/>
        <dsp:cNvSpPr/>
      </dsp:nvSpPr>
      <dsp:spPr>
        <a:xfrm>
          <a:off x="10076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ΕΙΣΑΓΩΓΗ</a:t>
          </a:r>
        </a:p>
      </dsp:txBody>
      <dsp:txXfrm>
        <a:off x="363295" y="2356114"/>
        <a:ext cx="1059656" cy="706437"/>
      </dsp:txXfrm>
    </dsp:sp>
    <dsp:sp modelId="{37A9B8EF-4EBD-4B38-B3AE-DBC1F594FDA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ΥΛΟΠΟΙΗΣΕΙΣ</a:t>
          </a:r>
        </a:p>
      </dsp:txBody>
      <dsp:txXfrm>
        <a:off x="1944687" y="2356114"/>
        <a:ext cx="1059656" cy="706437"/>
      </dsp:txXfrm>
    </dsp:sp>
    <dsp:sp modelId="{52A92FD8-8CE9-441A-A846-972DF4097F37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ΑΠΟΤΕΛΕΣΜΑΤΑ</a:t>
          </a:r>
        </a:p>
      </dsp:txBody>
      <dsp:txXfrm>
        <a:off x="3534172" y="2356114"/>
        <a:ext cx="1059656" cy="706437"/>
      </dsp:txXfrm>
    </dsp:sp>
    <dsp:sp modelId="{85849EEE-735C-45DE-9A55-4211383FB025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ΕΠΕΚΤΑΣΕΙΣ</a:t>
          </a:r>
        </a:p>
      </dsp:txBody>
      <dsp:txXfrm>
        <a:off x="5123656" y="2356114"/>
        <a:ext cx="1059656" cy="706437"/>
      </dsp:txXfrm>
    </dsp:sp>
    <dsp:sp modelId="{C93D663B-E928-4F2F-ADA0-EBE73976A06E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ΣΥΜΠΕΡΑΣΜΑΤΑ</a:t>
          </a:r>
        </a:p>
      </dsp:txBody>
      <dsp:txXfrm>
        <a:off x="6713140" y="2356114"/>
        <a:ext cx="1059656" cy="7064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6EFB-86DD-4C37-8619-C0D63AF7F733}">
      <dsp:nvSpPr>
        <dsp:cNvPr id="0" name=""/>
        <dsp:cNvSpPr/>
      </dsp:nvSpPr>
      <dsp:spPr>
        <a:xfrm>
          <a:off x="10076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ΕΙΣΑΓΩΓΗ</a:t>
          </a:r>
        </a:p>
      </dsp:txBody>
      <dsp:txXfrm>
        <a:off x="363295" y="2356114"/>
        <a:ext cx="1059656" cy="706437"/>
      </dsp:txXfrm>
    </dsp:sp>
    <dsp:sp modelId="{37A9B8EF-4EBD-4B38-B3AE-DBC1F594FDA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ΥΛΟΠΟΙΗΣΕΙΣ</a:t>
          </a:r>
        </a:p>
      </dsp:txBody>
      <dsp:txXfrm>
        <a:off x="1944687" y="2356114"/>
        <a:ext cx="1059656" cy="706437"/>
      </dsp:txXfrm>
    </dsp:sp>
    <dsp:sp modelId="{52A92FD8-8CE9-441A-A846-972DF4097F37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ΑΠΟΤΕΛΕΣΜΑΤΑ</a:t>
          </a:r>
        </a:p>
      </dsp:txBody>
      <dsp:txXfrm>
        <a:off x="3534172" y="2356114"/>
        <a:ext cx="1059656" cy="706437"/>
      </dsp:txXfrm>
    </dsp:sp>
    <dsp:sp modelId="{85849EEE-735C-45DE-9A55-4211383FB025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bg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ΕΠΕΚΤΑΣΕΙΣ</a:t>
          </a:r>
        </a:p>
      </dsp:txBody>
      <dsp:txXfrm>
        <a:off x="5123656" y="2356114"/>
        <a:ext cx="1059656" cy="706437"/>
      </dsp:txXfrm>
    </dsp:sp>
    <dsp:sp modelId="{C93D663B-E928-4F2F-ADA0-EBE73976A06E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accent1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 dirty="0"/>
            <a:t>ΣΥΜΠΕΡΑΣΜΑΤΑ</a:t>
          </a:r>
        </a:p>
      </dsp:txBody>
      <dsp:txXfrm>
        <a:off x="6713140" y="2356114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25C8B7-904D-4373-9E36-E48782C75535}" type="datetime1">
              <a:rPr lang="el-GR" smtClean="0"/>
              <a:t>10/11/2023</a:t>
            </a:fld>
            <a:endParaRPr lang="en-US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BF26DE-B861-4F2D-905C-B838798E3DC2}" type="datetime1">
              <a:rPr lang="el-GR" smtClean="0"/>
              <a:t>10/11/2023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"/>
              <a:t>Κάντε κλικ για επεξεργασία των στυλ κειμένου του υποδείγματος</a:t>
            </a:r>
            <a:endParaRPr lang="en-US"/>
          </a:p>
          <a:p>
            <a:pPr lvl="1" rtl="0"/>
            <a:r>
              <a:rPr lang="el"/>
              <a:t>Δεύτερου επιπέδου</a:t>
            </a:r>
          </a:p>
          <a:p>
            <a:pPr lvl="2" rtl="0"/>
            <a:r>
              <a:rPr lang="el"/>
              <a:t>Τρίτου επιπέδου</a:t>
            </a:r>
          </a:p>
          <a:p>
            <a:pPr lvl="3" rtl="0"/>
            <a:r>
              <a:rPr lang="el"/>
              <a:t>Τέταρτου επιπέδου</a:t>
            </a:r>
          </a:p>
          <a:p>
            <a:pPr lvl="4" rtl="0"/>
            <a:r>
              <a:rPr lang="el"/>
              <a:t>Πέμπτου επιπέδου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6BF26DE-B861-4F2D-905C-B838798E3DC2}" type="datetime1">
              <a:rPr lang="el-GR" smtClean="0"/>
              <a:t>10/11/2023</a:t>
            </a:fld>
            <a:endParaRPr lang="en-US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8" name="Θέση ημερομηνίας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9" name="Θέση υποσέλιδου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Τίτλος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Θέση ημερομηνίας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12" name="Θέση υποσέλιδου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Θέση αριθμού διαφάνειας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8" name="Θέση ημερομηνίας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9" name="Θέση υποσέλιδου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9" name="Θέση υποσέλιδου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Τίτλος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581191" y="2179122"/>
            <a:ext cx="5194769" cy="629553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416039" y="2179692"/>
            <a:ext cx="5194770" cy="624574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" name="Θέση ημερομηνίας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10" name="Θέση υποσέλιδου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"/>
              <a:t>Κάντε κλικ για να επεξεργαστείτε το Στυλ κύριου τίτλου</a:t>
            </a:r>
            <a:endParaRPr lang="en-US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l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"/>
              <a:t>Δεύτερου επιπέδου</a:t>
            </a:r>
          </a:p>
          <a:p>
            <a:pPr lvl="2" rtl="0"/>
            <a:r>
              <a:rPr lang="el"/>
              <a:t>Τρίτου επιπέδου</a:t>
            </a:r>
          </a:p>
          <a:p>
            <a:pPr lvl="3" rtl="0"/>
            <a:r>
              <a:rPr lang="el"/>
              <a:t>Τέταρτου επιπέδου</a:t>
            </a:r>
          </a:p>
          <a:p>
            <a:pPr lvl="4" rtl="0"/>
            <a:r>
              <a:rPr lang="el"/>
              <a:t>Πέμπτου επιπέδου</a:t>
            </a:r>
            <a:endParaRPr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l-GR"/>
              <a:t>09/11/2023</a:t>
            </a:r>
            <a:endParaRPr lang="en-US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Ορθογώνιο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Ορθογώνιο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2104767"/>
            <a:ext cx="10993549" cy="188045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l" sz="1600" dirty="0">
                <a:latin typeface="Calibri" panose="020F0502020204030204" pitchFamily="34" charset="0"/>
                <a:cs typeface="Calibri" panose="020F0502020204030204" pitchFamily="34" charset="0"/>
              </a:rPr>
              <a:t>ΔιπλωματιΚΗ εργασια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" dirty="0">
                <a:latin typeface="Calibri" panose="020F0502020204030204" pitchFamily="34" charset="0"/>
                <a:cs typeface="Calibri" panose="020F0502020204030204" pitchFamily="34" charset="0"/>
              </a:rPr>
              <a:t>ΑΝΑΠΤΥΞΗ ΠολυτροπικοΥ συστημαΤΟΣ αναλυσησ συναισθηματοσ βασει κειμενου και εικονασ</a:t>
            </a: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E70B-5924-AD56-3829-474E311BC3CC}"/>
              </a:ext>
            </a:extLst>
          </p:cNvPr>
          <p:cNvSpPr txBox="1"/>
          <p:nvPr/>
        </p:nvSpPr>
        <p:spPr>
          <a:xfrm>
            <a:off x="446533" y="4539612"/>
            <a:ext cx="300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Εκπόνηση:</a:t>
            </a:r>
          </a:p>
          <a:p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Γερογιάννης Κωνσταντίνος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Φοιτητής ΤΗΜΜΥ ΑΠΘ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ΑΕΜ: 9638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EEACD-2C08-A88F-3B6C-02EF4A50C935}"/>
              </a:ext>
            </a:extLst>
          </p:cNvPr>
          <p:cNvSpPr txBox="1"/>
          <p:nvPr/>
        </p:nvSpPr>
        <p:spPr>
          <a:xfrm>
            <a:off x="8744793" y="4539612"/>
            <a:ext cx="3000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Επίβλεψη:</a:t>
            </a:r>
          </a:p>
          <a:p>
            <a:pPr algn="r"/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Συμεωνίδης Ανδρέας</a:t>
            </a:r>
          </a:p>
          <a:p>
            <a:pPr algn="r"/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Καθηγητής ΑΠΘ</a:t>
            </a:r>
          </a:p>
          <a:p>
            <a:pPr algn="r"/>
            <a:endParaRPr lang="el-GR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Νάστος Δημήτριος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Νικήτας</a:t>
            </a:r>
          </a:p>
          <a:p>
            <a:pPr algn="r"/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Υποψήφιος Διδάκτορας ΑΠΘ</a:t>
            </a:r>
          </a:p>
        </p:txBody>
      </p:sp>
      <p:pic>
        <p:nvPicPr>
          <p:cNvPr id="5" name="Εικόνα 4" descr="Εικόνα που περιέχει σκίτσο/σχέδιο, κύκλος, τέχνη με γραμμές, clipart&#10;&#10;Περιγραφή που δημιουργήθηκε αυτόματα">
            <a:extLst>
              <a:ext uri="{FF2B5EF4-FFF2-40B4-BE49-F238E27FC236}">
                <a16:creationId xmlns:a16="http://schemas.microsoft.com/office/drawing/2014/main" id="{EA04C368-8BFF-54C2-913C-9EE373EC1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3" y="550309"/>
            <a:ext cx="1400936" cy="1400936"/>
          </a:xfrm>
          <a:prstGeom prst="rect">
            <a:avLst/>
          </a:prstGeom>
        </p:spPr>
      </p:pic>
      <p:pic>
        <p:nvPicPr>
          <p:cNvPr id="9" name="Εικόνα 8" descr="Εικόνα που περιέχει γραμματοσειρά, γραφικά, λογότυπο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1BD3EA0-4AB7-CEB9-C62B-28FBD040F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22" y="896304"/>
            <a:ext cx="1865645" cy="708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B0D1F-3466-2567-11F8-723D8773AF50}"/>
              </a:ext>
            </a:extLst>
          </p:cNvPr>
          <p:cNvSpPr txBox="1"/>
          <p:nvPr/>
        </p:nvSpPr>
        <p:spPr>
          <a:xfrm>
            <a:off x="1744101" y="831721"/>
            <a:ext cx="289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latin typeface="Calibri" panose="020F0502020204030204" pitchFamily="34" charset="0"/>
                <a:cs typeface="Calibri" panose="020F0502020204030204" pitchFamily="34" charset="0"/>
              </a:rPr>
              <a:t>Αριστοτέλειο Πανεπιστήμιο Θεσσαλονίκης</a:t>
            </a:r>
          </a:p>
          <a:p>
            <a:r>
              <a:rPr lang="el-GR" sz="1200" dirty="0">
                <a:latin typeface="Calibri" panose="020F0502020204030204" pitchFamily="34" charset="0"/>
                <a:cs typeface="Calibri" panose="020F0502020204030204" pitchFamily="34" charset="0"/>
              </a:rPr>
              <a:t>Πολυτεχνική Σχολή</a:t>
            </a:r>
          </a:p>
          <a:p>
            <a:r>
              <a:rPr lang="el-GR" sz="1200" dirty="0">
                <a:latin typeface="Calibri" panose="020F0502020204030204" pitchFamily="34" charset="0"/>
                <a:cs typeface="Calibri" panose="020F0502020204030204" pitchFamily="34" charset="0"/>
              </a:rPr>
              <a:t>Τμήμα Ηλεκτρολόγων Μηχανικών και Μηχανικών Υπολογιστών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6E1C2-6E21-2830-FB15-F7B7D73E21E6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1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1AB012-22A6-A5C1-C50A-029B18F9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ΜΟΝΤΕΛΑ ΕΙΚΟΝΑΣ: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Θέση περιεχομένου 3">
            <a:extLst>
              <a:ext uri="{FF2B5EF4-FFF2-40B4-BE49-F238E27FC236}">
                <a16:creationId xmlns:a16="http://schemas.microsoft.com/office/drawing/2014/main" id="{0C939388-E161-96F8-0DCF-6ADED0CA3B14}"/>
              </a:ext>
            </a:extLst>
          </p:cNvPr>
          <p:cNvSpPr txBox="1">
            <a:spLocks/>
          </p:cNvSpPr>
          <p:nvPr/>
        </p:nvSpPr>
        <p:spPr>
          <a:xfrm>
            <a:off x="1268094" y="1932217"/>
            <a:ext cx="4507868" cy="1496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Transformers: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DINO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BEiT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 descr="Εικόνα που περιέχει κείμενο, στιγμιότυπο οθόνης, γραμματοσειρά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382000F5-4186-A4EC-FB5B-4D169331D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781058"/>
            <a:ext cx="5194769" cy="3687402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BA8E169E-E174-1431-44F9-B69440EB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Πίνακας 8">
                <a:extLst>
                  <a:ext uri="{FF2B5EF4-FFF2-40B4-BE49-F238E27FC236}">
                    <a16:creationId xmlns:a16="http://schemas.microsoft.com/office/drawing/2014/main" id="{5547F95C-15BB-8D8F-E04C-645A14219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28834"/>
                  </p:ext>
                </p:extLst>
              </p:nvPr>
            </p:nvGraphicFramePr>
            <p:xfrm>
              <a:off x="1268094" y="3631108"/>
              <a:ext cx="382096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483">
                      <a:extLst>
                        <a:ext uri="{9D8B030D-6E8A-4147-A177-3AD203B41FA5}">
                          <a16:colId xmlns:a16="http://schemas.microsoft.com/office/drawing/2014/main" val="649275996"/>
                        </a:ext>
                      </a:extLst>
                    </a:gridCol>
                    <a:gridCol w="1910483">
                      <a:extLst>
                        <a:ext uri="{9D8B030D-6E8A-4147-A177-3AD203B41FA5}">
                          <a16:colId xmlns:a16="http://schemas.microsoft.com/office/drawing/2014/main" val="1467145956"/>
                        </a:ext>
                      </a:extLst>
                    </a:gridCol>
                  </a:tblGrid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528449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64]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0787329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[10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65793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[3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20]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832540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200]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8485673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0.8]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067102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Scheduler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{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Descending, Ascending, Stable}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841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Πίνακας 8">
                <a:extLst>
                  <a:ext uri="{FF2B5EF4-FFF2-40B4-BE49-F238E27FC236}">
                    <a16:creationId xmlns:a16="http://schemas.microsoft.com/office/drawing/2014/main" id="{5547F95C-15BB-8D8F-E04C-645A14219D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28834"/>
                  </p:ext>
                </p:extLst>
              </p:nvPr>
            </p:nvGraphicFramePr>
            <p:xfrm>
              <a:off x="1268094" y="3631108"/>
              <a:ext cx="382096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483">
                      <a:extLst>
                        <a:ext uri="{9D8B030D-6E8A-4147-A177-3AD203B41FA5}">
                          <a16:colId xmlns:a16="http://schemas.microsoft.com/office/drawing/2014/main" val="649275996"/>
                        </a:ext>
                      </a:extLst>
                    </a:gridCol>
                    <a:gridCol w="1910483">
                      <a:extLst>
                        <a:ext uri="{9D8B030D-6E8A-4147-A177-3AD203B41FA5}">
                          <a16:colId xmlns:a16="http://schemas.microsoft.com/office/drawing/2014/main" val="146714595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5284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958" t="-108333" r="-1278" b="-6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07873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958" t="-208333" r="-1278" b="-5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0657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958" t="-303279" r="-1278" b="-395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28325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958" t="-410000" r="-1278" b="-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84856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958" t="-510000" r="-1278" b="-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0671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Scheduler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{</a:t>
                          </a:r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Descending, Ascending, Stable}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8841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D9A148-003D-1F68-3883-77AFC224BF62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10</a:t>
            </a:r>
          </a:p>
        </p:txBody>
      </p:sp>
    </p:spTree>
    <p:extLst>
      <p:ext uri="{BB962C8B-B14F-4D97-AF65-F5344CB8AC3E}">
        <p14:creationId xmlns:p14="http://schemas.microsoft.com/office/powerpoint/2010/main" val="383864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D59BB3-BDDF-D39F-DD7B-178B0C36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Συνενωση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διαφορετικων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modalities (FUSION)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0322F6F-9115-0CCB-25A1-35FABF08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154955" cy="363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Χρησιμοποιείται η τεχνική της συνένωσης στο επίπεδο των χαρακτηριστικών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 fusion).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Δημιουργούνται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νευρωνικά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δίκτυα τριών ειδών: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Πλήρως συνδεδεμένο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δίκτυο 4 κρυφών στρωμάτων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Πλήρως συνδεδεμένο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δίκτυο 3 κρυφών στρωμάτων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Πλήρως συνδεδεμένο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δίκτυο 2 κρυφών στρωμάτων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Μηχανισμός προσοχής και έπειτα πλήρως συνδεδεμένο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δίκτυο με 1 κρυφό στρώμα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Πίνακας 7">
                <a:extLst>
                  <a:ext uri="{FF2B5EF4-FFF2-40B4-BE49-F238E27FC236}">
                    <a16:creationId xmlns:a16="http://schemas.microsoft.com/office/drawing/2014/main" id="{18089E45-C8FD-7E3F-7D92-0793F3EF56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01363"/>
                  </p:ext>
                </p:extLst>
              </p:nvPr>
            </p:nvGraphicFramePr>
            <p:xfrm>
              <a:off x="6834588" y="2868045"/>
              <a:ext cx="4543730" cy="2606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5">
                      <a:extLst>
                        <a:ext uri="{9D8B030D-6E8A-4147-A177-3AD203B41FA5}">
                          <a16:colId xmlns:a16="http://schemas.microsoft.com/office/drawing/2014/main" val="3288668473"/>
                        </a:ext>
                      </a:extLst>
                    </a:gridCol>
                    <a:gridCol w="2271865">
                      <a:extLst>
                        <a:ext uri="{9D8B030D-6E8A-4147-A177-3AD203B41FA5}">
                          <a16:colId xmlns:a16="http://schemas.microsoft.com/office/drawing/2014/main" val="554681967"/>
                        </a:ext>
                      </a:extLst>
                    </a:gridCol>
                  </a:tblGrid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7648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64]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8194479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[10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3090352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53128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635869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Last 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431296"/>
                      </a:ext>
                    </a:extLst>
                  </a:tr>
                  <a:tr h="394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heads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64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Πίνακας 7">
                <a:extLst>
                  <a:ext uri="{FF2B5EF4-FFF2-40B4-BE49-F238E27FC236}">
                    <a16:creationId xmlns:a16="http://schemas.microsoft.com/office/drawing/2014/main" id="{18089E45-C8FD-7E3F-7D92-0793F3EF56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01363"/>
                  </p:ext>
                </p:extLst>
              </p:nvPr>
            </p:nvGraphicFramePr>
            <p:xfrm>
              <a:off x="6834588" y="2868045"/>
              <a:ext cx="4543730" cy="2606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5">
                      <a:extLst>
                        <a:ext uri="{9D8B030D-6E8A-4147-A177-3AD203B41FA5}">
                          <a16:colId xmlns:a16="http://schemas.microsoft.com/office/drawing/2014/main" val="3288668473"/>
                        </a:ext>
                      </a:extLst>
                    </a:gridCol>
                    <a:gridCol w="2271865">
                      <a:extLst>
                        <a:ext uri="{9D8B030D-6E8A-4147-A177-3AD203B41FA5}">
                          <a16:colId xmlns:a16="http://schemas.microsoft.com/office/drawing/2014/main" val="554681967"/>
                        </a:ext>
                      </a:extLst>
                    </a:gridCol>
                  </a:tblGrid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57648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110000" r="-1072" b="-5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8194479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206557" r="-1072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090352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306557" r="-1072" b="-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53128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413333" r="-1072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635869"/>
                      </a:ext>
                    </a:extLst>
                  </a:tr>
                  <a:tr h="368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Last 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504918" r="-107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2431296"/>
                      </a:ext>
                    </a:extLst>
                  </a:tr>
                  <a:tr h="394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heads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68" t="-567692" r="-1072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76479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Εικόνα 8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2D2D47CC-2F1C-3DD7-F6A1-C9853AD6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106E2-827F-6726-483F-77252D9CE624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11</a:t>
            </a:r>
          </a:p>
        </p:txBody>
      </p:sp>
    </p:spTree>
    <p:extLst>
      <p:ext uri="{BB962C8B-B14F-4D97-AF65-F5344CB8AC3E}">
        <p14:creationId xmlns:p14="http://schemas.microsoft.com/office/powerpoint/2010/main" val="378438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D95D384-55E6-8E2C-61DC-CA6FD8E3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Επιλεγμενο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mvsa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-single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75293B4-2D02-7694-BFD2-B6EA5771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06826"/>
            <a:ext cx="5514807" cy="14221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Αποτελείται από γενικού περιεχομένου δεδομένα κειμένου και εικόνας (4869 ζεύγη), τα οποία έχουν συλλεχθεί από το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Twitter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73B8D0B-DF36-ED6F-EF89-C43A3D32D7ED}"/>
              </a:ext>
            </a:extLst>
          </p:cNvPr>
          <p:cNvSpPr txBox="1">
            <a:spLocks/>
          </p:cNvSpPr>
          <p:nvPr/>
        </p:nvSpPr>
        <p:spPr>
          <a:xfrm>
            <a:off x="6418802" y="1890876"/>
            <a:ext cx="5192006" cy="408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Για να προκύψει το συνολικό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label 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του κάθε ζεύγους ακολουθούνται οι εξής κανόνες:</a:t>
            </a:r>
          </a:p>
          <a:p>
            <a:pPr marL="594000" lvl="2" indent="0">
              <a:buNone/>
            </a:pP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1. Αν το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του κειμένου είναι ίδιο με το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της εικόνας, τότε και το συνολικό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θα είναι το ίδιο.</a:t>
            </a:r>
          </a:p>
          <a:p>
            <a:pPr marL="594000" lvl="2" indent="0">
              <a:buNone/>
            </a:pP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2. Αν ένα από τα δύο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είναι ουδέτερο και το άλλο είναι θετικό ή αρνητικό, τότε το συνολικό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θα είναι ίδιο με αυτό του μη ουδέτερου.</a:t>
            </a:r>
          </a:p>
          <a:p>
            <a:pPr marL="594000" lvl="2" indent="0">
              <a:buNone/>
            </a:pP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3. Αν το ένα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είναι θετικό και το άλλο αρνητικό, τότε το συνολικό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 είναι άγνωστο και το δείγμα αφαιρείται από το </a:t>
            </a:r>
            <a:r>
              <a:rPr lang="el-GR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0368F960-0464-AA68-C2B3-275924A6D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45326"/>
              </p:ext>
            </p:extLst>
          </p:nvPr>
        </p:nvGraphicFramePr>
        <p:xfrm>
          <a:off x="1387831" y="3429000"/>
          <a:ext cx="3901530" cy="23774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950765">
                  <a:extLst>
                    <a:ext uri="{9D8B030D-6E8A-4147-A177-3AD203B41FA5}">
                      <a16:colId xmlns:a16="http://schemas.microsoft.com/office/drawing/2014/main" val="3602595873"/>
                    </a:ext>
                  </a:extLst>
                </a:gridCol>
                <a:gridCol w="1950765">
                  <a:extLst>
                    <a:ext uri="{9D8B030D-6E8A-4147-A177-3AD203B41FA5}">
                      <a16:colId xmlns:a16="http://schemas.microsoft.com/office/drawing/2014/main" val="3046111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Φαινόμενο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Πλήθος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78699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Αρχικό 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4869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771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Απώλεια δεδομένων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5198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Αδυναμία απόδοσης 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label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358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5833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Τελικό 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4511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04324"/>
                  </a:ext>
                </a:extLst>
              </a:tr>
            </a:tbl>
          </a:graphicData>
        </a:graphic>
      </p:graphicFrame>
      <p:pic>
        <p:nvPicPr>
          <p:cNvPr id="10" name="Εικόνα 9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52EA5B5D-EB6D-0178-0248-17C6F99F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93DE-D1B2-B873-96F6-E1F6C27A0460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12</a:t>
            </a:r>
          </a:p>
        </p:txBody>
      </p:sp>
    </p:spTree>
    <p:extLst>
      <p:ext uri="{BB962C8B-B14F-4D97-AF65-F5344CB8AC3E}">
        <p14:creationId xmlns:p14="http://schemas.microsoft.com/office/powerpoint/2010/main" val="342859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DB8FF44-5F11-F83B-5E8F-B99645EF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Προεπεξεργασια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των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δεδομενων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εισοδου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F11A938-6E79-695F-5C6F-7A2EC908A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Κείμενο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F8DE92D-2ADA-9993-9917-0218673811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Αφαίρεση των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tags 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Αφαίρεση των συμβόλων ‘#’ διατηρώντας το περιεχόμενο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Αποκοπή επιπλέον κενών χαρακτήρων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Επέκταση των αποστρόφων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Επιλογή του κατάλληλου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tokenizer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4DB0243-75B0-7638-163A-A0BCAEE80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Εικόνα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11E7D71B-1F2D-BB58-F257-C0A4627842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Επιλογή κατάλληλων τεχνικών τροποποίησης των εικόνων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augmentations)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Επιλογή του κατάλληλου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processor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που συνοδεύει τα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μοντέλα εικόνων που βασίζονται σε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transformers.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59B5D6EB-2E35-07CA-81D6-DA718E9A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CB427-A870-9BF6-B93C-DC6339CDEEBB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13</a:t>
            </a:r>
          </a:p>
        </p:txBody>
      </p:sp>
    </p:spTree>
    <p:extLst>
      <p:ext uri="{BB962C8B-B14F-4D97-AF65-F5344CB8AC3E}">
        <p14:creationId xmlns:p14="http://schemas.microsoft.com/office/powerpoint/2010/main" val="32809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ΑΠΟΤΕΛΕΣΜΑΤΑ ΠΕΙΡΑΜΑΤΩΝ</a:t>
            </a: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60BEA379-5A96-144E-6F07-75C62962C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4327"/>
              </p:ext>
            </p:extLst>
          </p:nvPr>
        </p:nvGraphicFramePr>
        <p:xfrm>
          <a:off x="2032000" y="2028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5BBB9-3D24-CFAA-5762-B6DCAB3ACEB6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14</a:t>
            </a:r>
          </a:p>
        </p:txBody>
      </p:sp>
    </p:spTree>
    <p:extLst>
      <p:ext uri="{BB962C8B-B14F-4D97-AF65-F5344CB8AC3E}">
        <p14:creationId xmlns:p14="http://schemas.microsoft.com/office/powerpoint/2010/main" val="35541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1B8F9A-FFB3-5785-5D9D-F25C644B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Σημειωσεισ</a:t>
            </a:r>
            <a:r>
              <a:rPr lang="el-GR" dirty="0"/>
              <a:t> για τη </a:t>
            </a:r>
            <a:r>
              <a:rPr lang="el-GR" dirty="0" err="1"/>
              <a:t>διεξαγωγη</a:t>
            </a:r>
            <a:r>
              <a:rPr lang="el-GR" dirty="0"/>
              <a:t> των </a:t>
            </a:r>
            <a:r>
              <a:rPr lang="el-GR" dirty="0" err="1"/>
              <a:t>πειραματων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63FA491-BAE3-8B28-1E73-E43A89DD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3606"/>
            <a:ext cx="11029615" cy="1762514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Τα αποτελέσματα προκύπτουν από 5-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fold Cross Validation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splitting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80/10/10 σε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train/validation/test set.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Συνολικά έγιναν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fine-tuned: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14 μοντέλα κειμένου, 30 μοντέλα εικόνας (19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συνελικτικά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και 11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transformers).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πολυτροπικό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σύστημα πετυχαίνει επίδοση που πλησιάζει τη δημοσιευμένη βιβλιογραφία στο συγκεκριμένο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ενώ είναι το πρώτο που χρησιμοποιεί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transformers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αντί για κάποιο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συνελικτικό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Εικόνα 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47626CBA-0DDB-2BE1-67E5-8BEC226E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graphicFrame>
        <p:nvGraphicFramePr>
          <p:cNvPr id="6" name="Πίνακας 5">
            <a:extLst>
              <a:ext uri="{FF2B5EF4-FFF2-40B4-BE49-F238E27FC236}">
                <a16:creationId xmlns:a16="http://schemas.microsoft.com/office/drawing/2014/main" id="{FC80D706-F45C-81B4-6011-E07DFE36C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25487"/>
              </p:ext>
            </p:extLst>
          </p:nvPr>
        </p:nvGraphicFramePr>
        <p:xfrm>
          <a:off x="3386666" y="3705627"/>
          <a:ext cx="5418666" cy="264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274271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3934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 Score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3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MVAN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72.98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Se-MLNN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73.76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47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CLMLF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73.46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91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VSA-PF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73.69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83933"/>
                  </a:ext>
                </a:extLst>
              </a:tr>
              <a:tr h="4201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ICCI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77.51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0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Proposed Method</a:t>
                      </a:r>
                      <a:endParaRPr lang="el-GR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74.79</a:t>
                      </a:r>
                      <a:endParaRPr lang="el-GR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5718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E20F53-410D-1AF5-4456-4F24E3733190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15</a:t>
            </a:r>
          </a:p>
        </p:txBody>
      </p:sp>
    </p:spTree>
    <p:extLst>
      <p:ext uri="{BB962C8B-B14F-4D97-AF65-F5344CB8AC3E}">
        <p14:creationId xmlns:p14="http://schemas.microsoft.com/office/powerpoint/2010/main" val="389046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8C6176-8CE6-F659-2A30-E4F7D30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Βελτιστεσ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επιδοσεισ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μοντελων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κειμενου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3745146"/>
                  </p:ext>
                </p:extLst>
              </p:nvPr>
            </p:nvGraphicFramePr>
            <p:xfrm>
              <a:off x="581025" y="2460938"/>
              <a:ext cx="11029950" cy="331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172034302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749347384"/>
                        </a:ext>
                      </a:extLst>
                    </a:gridCol>
                  </a:tblGrid>
                  <a:tr h="618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BERT-base-cased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BERT-base-uncased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ALBERT-base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RoBERTa-base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DeBERTa</a:t>
                          </a: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87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71.67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65.37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71.94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74.35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72.34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3745146"/>
                  </p:ext>
                </p:extLst>
              </p:nvPr>
            </p:nvGraphicFramePr>
            <p:xfrm>
              <a:off x="581025" y="2460938"/>
              <a:ext cx="11029950" cy="331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172034302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749347384"/>
                        </a:ext>
                      </a:extLst>
                    </a:gridCol>
                  </a:tblGrid>
                  <a:tr h="618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BERT-base-cased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BERT-base-uncased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ALBERT-base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RoBERTa-base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DeBERTa</a:t>
                          </a: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-base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87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664" t="-265079" r="-402326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65079" r="-300993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65079" r="-200993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401329" t="-265079" r="-101661" b="-5158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499669" t="-265079" r="-1325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842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71.67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65.37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71.94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74.35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72.34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BB5081D-2BB8-AE2A-B15A-8CE5D498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7EF203-C8A8-664E-CC61-5316E6CB2821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16</a:t>
            </a:r>
          </a:p>
        </p:txBody>
      </p:sp>
    </p:spTree>
    <p:extLst>
      <p:ext uri="{BB962C8B-B14F-4D97-AF65-F5344CB8AC3E}">
        <p14:creationId xmlns:p14="http://schemas.microsoft.com/office/powerpoint/2010/main" val="105928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247C22-38DA-716D-ABEB-B55A3F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Fine-tuning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ΤΩΝ ΔΙΑΦΟΡΩΝ ΜΟΝΤΕΛΩΝ ΚΕΙΜΕΝΟΥ</a:t>
            </a:r>
          </a:p>
        </p:txBody>
      </p:sp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6F053053-DE4C-6DD4-E6E0-A7F32CB1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pic>
        <p:nvPicPr>
          <p:cNvPr id="13" name="Θέση περιεχομένου 12" descr="Εικόνα που περιέχει κείμενο, διάγραμμα, γραμμή, πλαγιά&#10;&#10;Περιγραφή που δημιουργήθηκε αυτόματα">
            <a:extLst>
              <a:ext uri="{FF2B5EF4-FFF2-40B4-BE49-F238E27FC236}">
                <a16:creationId xmlns:a16="http://schemas.microsoft.com/office/drawing/2014/main" id="{03F33AB1-8343-67E3-2FCB-CA26722B8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40" y="1527177"/>
            <a:ext cx="8072500" cy="42254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0E936-8EDF-F823-8088-B845B5ECA785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17</a:t>
            </a:r>
          </a:p>
        </p:txBody>
      </p:sp>
    </p:spTree>
    <p:extLst>
      <p:ext uri="{BB962C8B-B14F-4D97-AF65-F5344CB8AC3E}">
        <p14:creationId xmlns:p14="http://schemas.microsoft.com/office/powerpoint/2010/main" val="287967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8C6176-8CE6-F659-2A30-E4F7D30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Βελτιστεσ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επιδοσεισ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μοντελων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εικονασ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τυπου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547578"/>
                  </p:ext>
                </p:extLst>
              </p:nvPr>
            </p:nvGraphicFramePr>
            <p:xfrm>
              <a:off x="1308000" y="2553876"/>
              <a:ext cx="9576000" cy="3056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5200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1749347384"/>
                        </a:ext>
                      </a:extLst>
                    </a:gridCol>
                  </a:tblGrid>
                  <a:tr h="5706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RESNET-50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RESNEXT-50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DENSENET-161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EFFICIENTNET-B1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57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7×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57.5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59.4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57.47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57.55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1547578"/>
                  </p:ext>
                </p:extLst>
              </p:nvPr>
            </p:nvGraphicFramePr>
            <p:xfrm>
              <a:off x="1308000" y="2553876"/>
              <a:ext cx="9576000" cy="3056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5200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  <a:gridCol w="1915200">
                      <a:extLst>
                        <a:ext uri="{9D8B030D-6E8A-4147-A177-3AD203B41FA5}">
                          <a16:colId xmlns:a16="http://schemas.microsoft.com/office/drawing/2014/main" val="1749347384"/>
                        </a:ext>
                      </a:extLst>
                    </a:gridCol>
                  </a:tblGrid>
                  <a:tr h="5706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RESNET-50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RESNEXT-50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DENSENET-161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EFFICIENTNET-B1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57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61017" r="-300635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00637" t="-261017" r="-201592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99683" t="-261017" r="-100952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400955" t="-261017" r="-1274" b="-510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54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57.5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59.4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57.47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57.55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BB5081D-2BB8-AE2A-B15A-8CE5D498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5F978-07DF-D123-D803-41C5653A92E4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18</a:t>
            </a:r>
          </a:p>
        </p:txBody>
      </p:sp>
    </p:spTree>
    <p:extLst>
      <p:ext uri="{BB962C8B-B14F-4D97-AF65-F5344CB8AC3E}">
        <p14:creationId xmlns:p14="http://schemas.microsoft.com/office/powerpoint/2010/main" val="185883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8C6176-8CE6-F659-2A30-E4F7D30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Βελτιστεσ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επιδοσεισ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μοντελων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εικονασ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TRANSFORMERS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τυπου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1479151"/>
                  </p:ext>
                </p:extLst>
              </p:nvPr>
            </p:nvGraphicFramePr>
            <p:xfrm>
              <a:off x="1745772" y="2285975"/>
              <a:ext cx="8700456" cy="34461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5114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</a:tblGrid>
                  <a:tr h="6434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ViT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BEiT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DINO-ViTb8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403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8×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65.48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58.12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63.04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1479151"/>
                  </p:ext>
                </p:extLst>
              </p:nvPr>
            </p:nvGraphicFramePr>
            <p:xfrm>
              <a:off x="1745772" y="2285975"/>
              <a:ext cx="8700456" cy="34461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5114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2175114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</a:tblGrid>
                  <a:tr h="6434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ViT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BEiT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DINO-ViTb8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403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280" t="-263636" r="-201120" b="-5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00280" t="-263636" r="-101120" b="-5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300280" t="-263636" r="-1120" b="-5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Stable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99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65.48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58.12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63.04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BB5081D-2BB8-AE2A-B15A-8CE5D498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55BD0C-E702-BC36-BDDA-C358C8E4B9B0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19</a:t>
            </a:r>
          </a:p>
        </p:txBody>
      </p:sp>
    </p:spTree>
    <p:extLst>
      <p:ext uri="{BB962C8B-B14F-4D97-AF65-F5344CB8AC3E}">
        <p14:creationId xmlns:p14="http://schemas.microsoft.com/office/powerpoint/2010/main" val="141990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εισαγωγη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60BEA379-5A96-144E-6F07-75C62962C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511266"/>
              </p:ext>
            </p:extLst>
          </p:nvPr>
        </p:nvGraphicFramePr>
        <p:xfrm>
          <a:off x="2032000" y="2028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0E134-6380-9B6C-142B-108CB66D1705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2</a:t>
            </a:r>
          </a:p>
        </p:txBody>
      </p:sp>
    </p:spTree>
    <p:extLst>
      <p:ext uri="{BB962C8B-B14F-4D97-AF65-F5344CB8AC3E}">
        <p14:creationId xmlns:p14="http://schemas.microsoft.com/office/powerpoint/2010/main" val="402840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247C22-38DA-716D-ABEB-B55A3F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Fine-tuning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ΤΩΝ ΔΙΑΦΟΡΩΝ ΜΟΝΤΕΛΩΝ ΕΙΚΟΝΑΣ</a:t>
            </a:r>
          </a:p>
        </p:txBody>
      </p:sp>
      <p:pic>
        <p:nvPicPr>
          <p:cNvPr id="13" name="Θέση περιεχομένου 12" descr="Εικόνα που περιέχει κείμενο, διάγραμμα, γραμμή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17A1E48-2C03-FF65-98B6-6F568F0D8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56708" y="1772405"/>
            <a:ext cx="7802999" cy="408438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6F053053-DE4C-6DD4-E6E0-A7F32CB1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8D660-EBE9-E7EC-ED09-4F78177CA7F2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20</a:t>
            </a:r>
          </a:p>
        </p:txBody>
      </p:sp>
    </p:spTree>
    <p:extLst>
      <p:ext uri="{BB962C8B-B14F-4D97-AF65-F5344CB8AC3E}">
        <p14:creationId xmlns:p14="http://schemas.microsoft.com/office/powerpoint/2010/main" val="177833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8C6176-8CE6-F659-2A30-E4F7D30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Βελτιστεσ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επιδοσεισ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ΑΡΧΙΤΕΚΤΟΝΙΚΩΝ ΣΥΝΕΝΩΣΗΣ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5822392"/>
                  </p:ext>
                </p:extLst>
              </p:nvPr>
            </p:nvGraphicFramePr>
            <p:xfrm>
              <a:off x="1877585" y="2787609"/>
              <a:ext cx="8436830" cy="28892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7366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1554449459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</a:tblGrid>
                  <a:tr h="53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Attention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3×</m:t>
                                    </m:r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Last 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heads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082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74.73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74.16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74.79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73.86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Θέση περιεχομένου 3">
                <a:extLst>
                  <a:ext uri="{FF2B5EF4-FFF2-40B4-BE49-F238E27FC236}">
                    <a16:creationId xmlns:a16="http://schemas.microsoft.com/office/drawing/2014/main" id="{7A17FA7F-1A61-038C-3258-383180305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5822392"/>
                  </p:ext>
                </p:extLst>
              </p:nvPr>
            </p:nvGraphicFramePr>
            <p:xfrm>
              <a:off x="1877585" y="2787609"/>
              <a:ext cx="8436830" cy="28892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7366">
                      <a:extLst>
                        <a:ext uri="{9D8B030D-6E8A-4147-A177-3AD203B41FA5}">
                          <a16:colId xmlns:a16="http://schemas.microsoft.com/office/drawing/2014/main" val="600521186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1554449459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2531309905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3751065243"/>
                        </a:ext>
                      </a:extLst>
                    </a:gridCol>
                    <a:gridCol w="1687366">
                      <a:extLst>
                        <a:ext uri="{9D8B030D-6E8A-4147-A177-3AD203B41FA5}">
                          <a16:colId xmlns:a16="http://schemas.microsoft.com/office/drawing/2014/main" val="3181208040"/>
                        </a:ext>
                      </a:extLst>
                    </a:gridCol>
                  </a:tblGrid>
                  <a:tr h="53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ΠΑΡΑΜΕΤΡΟΣ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hidden layers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Attention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46101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21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23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9934997"/>
                      </a:ext>
                    </a:extLst>
                  </a:tr>
                  <a:tr h="3380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100722" t="-267273" r="-301444" b="-53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201449" t="-267273" r="-202536" b="-53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300361" t="-267273" r="-101805" b="-53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2"/>
                          <a:stretch>
                            <a:fillRect l="-400361" t="-267273" r="-1805" b="-53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30438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31932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Last hidden size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300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28384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heads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783795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LR Scheduler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Descending</a:t>
                          </a:r>
                          <a:endParaRPr lang="el-GR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45818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F1 score (test set)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74.73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74.16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74.79</a:t>
                          </a:r>
                          <a:endParaRPr lang="el-GR" sz="16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73.86</a:t>
                          </a:r>
                          <a:endParaRPr lang="el-GR" sz="16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63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BB5081D-2BB8-AE2A-B15A-8CE5D498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6B8CC-0FAD-178C-AEC4-BE49806CEDD9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21</a:t>
            </a:r>
          </a:p>
        </p:txBody>
      </p:sp>
    </p:spTree>
    <p:extLst>
      <p:ext uri="{BB962C8B-B14F-4D97-AF65-F5344CB8AC3E}">
        <p14:creationId xmlns:p14="http://schemas.microsoft.com/office/powerpoint/2010/main" val="124434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247C22-38DA-716D-ABEB-B55A3F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ΕΚΠΑΙΔΕΥΣΗ ΑΡΧΙΤΕΚΤΟΝΙΚΩΝ ΣΥΝΕΝΩΣΗΣ</a:t>
            </a:r>
          </a:p>
        </p:txBody>
      </p:sp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6F053053-DE4C-6DD4-E6E0-A7F32CB1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pic>
        <p:nvPicPr>
          <p:cNvPr id="8" name="Θέση περιεχομένου 7" descr="Εικόνα που περιέχει κείμενο, διάγραμμα, γραμμή,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E42A6208-AD39-C08D-4F6A-64F12B41E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42" y="1768314"/>
            <a:ext cx="7624623" cy="39910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A2CDAF-E756-104B-48C5-E0FC929676E2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22</a:t>
            </a:r>
          </a:p>
        </p:txBody>
      </p:sp>
    </p:spTree>
    <p:extLst>
      <p:ext uri="{BB962C8B-B14F-4D97-AF65-F5344CB8AC3E}">
        <p14:creationId xmlns:p14="http://schemas.microsoft.com/office/powerpoint/2010/main" val="311963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επεκτασεισ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60BEA379-5A96-144E-6F07-75C62962C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447225"/>
              </p:ext>
            </p:extLst>
          </p:nvPr>
        </p:nvGraphicFramePr>
        <p:xfrm>
          <a:off x="2032000" y="2028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C6258E-41B8-5D05-870B-733498ABEBF2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23</a:t>
            </a:r>
          </a:p>
        </p:txBody>
      </p:sp>
    </p:spTree>
    <p:extLst>
      <p:ext uri="{BB962C8B-B14F-4D97-AF65-F5344CB8AC3E}">
        <p14:creationId xmlns:p14="http://schemas.microsoft.com/office/powerpoint/2010/main" val="168154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50C62C-48EF-298B-282A-361DBA12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ΔΟΚΙΜΗ ΤΟΥ ΣΥΣΤΗΜΑΤΟΣ ΣΕ ΔΙΑΦΟΡΕΤΙΚΕΣ ΓΛΩΣΣΕΣ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AE16FC3-2C88-E57C-81B9-4BA7DB932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228003"/>
            <a:ext cx="3684664" cy="3633047"/>
          </a:xfrm>
        </p:spPr>
        <p:txBody>
          <a:bodyPr>
            <a:normAutofit lnSpcReduction="10000"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Δοκιμάζεται η ικανότητα γενίκευσης του συστήματος σε διαφορετικές γλώσσες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Μεταφράζονται τα δεδομένα κειμένου στις γλώσσες: ελληνικά, γερμανικά, ισπανικά, ρωσικά, ινδικά.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Χρησιμοποιείται το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RoBERTa-xlm,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που έχει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προεκπαιδευτεί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σε αρκετές γλώσσες πέραν των αγγλικών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συμπεριλαμβανομένων και όσων ελέγχονται εδώ.</a:t>
            </a:r>
          </a:p>
        </p:txBody>
      </p:sp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4E688942-4799-3A22-33D2-4347B9613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A93E1C-E4A8-F7A7-D8A2-F4F6959372EF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24</a:t>
            </a:r>
          </a:p>
        </p:txBody>
      </p:sp>
      <p:pic>
        <p:nvPicPr>
          <p:cNvPr id="7" name="Θέση περιεχομένου 6" descr="Εικόνα που περιέχει κείμενο, στιγμιότυπο οθόνης, διάγραμμα, πολυχρω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FF71694D-1DBB-19F6-3B5F-5398CAC91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09" y="1819599"/>
            <a:ext cx="7929313" cy="4150499"/>
          </a:xfrm>
        </p:spPr>
      </p:pic>
    </p:spTree>
    <p:extLst>
      <p:ext uri="{BB962C8B-B14F-4D97-AF65-F5344CB8AC3E}">
        <p14:creationId xmlns:p14="http://schemas.microsoft.com/office/powerpoint/2010/main" val="38214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F969D9-4EF6-E929-063A-DCFE459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ΠΕΙΡΑΜΑΤΙΣΜΟΣ ΜΕ ΤΟ ΕΛΛΗΝΙΚΟ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40BE4B6-8878-9E2A-D548-164F3726F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Χρήση του ελληνικού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 έλεγχο επιδόσεων. Συγκρίνεται με το κανονικό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σε 4 πειράματα: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Εκπαίδευση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αγγλικό κείμενο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Εκπαίδευση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ελληνικό κείμενο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Εκπαίδευση του ελληνικού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ελληνικό κείμενο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Εκπαίδευση του ελληνικού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αγγλικό κείμενο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AD1A6A77-3200-54DB-743E-788F21911B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925509"/>
              </p:ext>
            </p:extLst>
          </p:nvPr>
        </p:nvGraphicFramePr>
        <p:xfrm>
          <a:off x="6166997" y="3206013"/>
          <a:ext cx="5443810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62">
                  <a:extLst>
                    <a:ext uri="{9D8B030D-6E8A-4147-A177-3AD203B41FA5}">
                      <a16:colId xmlns:a16="http://schemas.microsoft.com/office/drawing/2014/main" val="236232254"/>
                    </a:ext>
                  </a:extLst>
                </a:gridCol>
                <a:gridCol w="1088762">
                  <a:extLst>
                    <a:ext uri="{9D8B030D-6E8A-4147-A177-3AD203B41FA5}">
                      <a16:colId xmlns:a16="http://schemas.microsoft.com/office/drawing/2014/main" val="1681357814"/>
                    </a:ext>
                  </a:extLst>
                </a:gridCol>
                <a:gridCol w="1088762">
                  <a:extLst>
                    <a:ext uri="{9D8B030D-6E8A-4147-A177-3AD203B41FA5}">
                      <a16:colId xmlns:a16="http://schemas.microsoft.com/office/drawing/2014/main" val="178538476"/>
                    </a:ext>
                  </a:extLst>
                </a:gridCol>
                <a:gridCol w="1088762">
                  <a:extLst>
                    <a:ext uri="{9D8B030D-6E8A-4147-A177-3AD203B41FA5}">
                      <a16:colId xmlns:a16="http://schemas.microsoft.com/office/drawing/2014/main" val="2056627646"/>
                    </a:ext>
                  </a:extLst>
                </a:gridCol>
                <a:gridCol w="1088762">
                  <a:extLst>
                    <a:ext uri="{9D8B030D-6E8A-4147-A177-3AD203B41FA5}">
                      <a16:colId xmlns:a16="http://schemas.microsoft.com/office/drawing/2014/main" val="2294185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Πείραμα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5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F1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2.95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44.39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56.46</a:t>
                      </a:r>
                      <a:endParaRPr lang="el-GR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59.2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43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Multimodal F1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69.14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66.14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70.66</a:t>
                      </a:r>
                      <a:endParaRPr lang="el-G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68.36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64939"/>
                  </a:ext>
                </a:extLst>
              </a:tr>
            </a:tbl>
          </a:graphicData>
        </a:graphic>
      </p:graphicFrame>
      <p:pic>
        <p:nvPicPr>
          <p:cNvPr id="6" name="Εικόνα 5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A5150751-7AFD-B319-AEC4-A0453CDA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E2887-30A7-1B14-AC93-4707B53E31EC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25</a:t>
            </a:r>
          </a:p>
        </p:txBody>
      </p:sp>
    </p:spTree>
    <p:extLst>
      <p:ext uri="{BB962C8B-B14F-4D97-AF65-F5344CB8AC3E}">
        <p14:creationId xmlns:p14="http://schemas.microsoft.com/office/powerpoint/2010/main" val="376503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2AE5E5-CAED-D73C-163B-669BCDDF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Δημιουργια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συνολου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δεδομενων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42D8AD-04B4-346E-D7A1-8275AB1C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2117848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Δημιουργείται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προερχόμενο από το ελληνικό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Twitter,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260 ζεύγη κειμένου-εικόνας στα ελληνικά. Το σύνολο δεδομένων είναι γενικού περιεχομένου, με σημαντικές περιοχές ενδιαφέροντος να είναι η πολιτική, ο αθλητισμός και η επικαιρότητα.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Labelling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annotators,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επιλέγοντας ανάμεσα από τις κατηγορίες θετικό, αρνητικό και ουδέτερο για το κείμενο, την εικόνα και το ζεύγος συνολικά. 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Παρατηρούνται πολλές συγκρούσεις μεταξύ των 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annotations,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σε 81 από τα 260 ζεύγη (31.15%)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127FEB77-A008-F5A7-A1EE-8E5AEE4A1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67966"/>
              </p:ext>
            </p:extLst>
          </p:nvPr>
        </p:nvGraphicFramePr>
        <p:xfrm>
          <a:off x="2032000" y="4774084"/>
          <a:ext cx="812800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404811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26399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89516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678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Κείμενο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Εικόνα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Κείμενο + Εικόνα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2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Αριθμός Συγκρούσεων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9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Ποσοστό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74554"/>
                  </a:ext>
                </a:extLst>
              </a:tr>
            </a:tbl>
          </a:graphicData>
        </a:graphic>
      </p:graphicFrame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4C525734-D773-E144-BFFB-9292A987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32D9A-59E9-6391-EAB2-DC88566D4F57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26</a:t>
            </a:r>
          </a:p>
        </p:txBody>
      </p:sp>
    </p:spTree>
    <p:extLst>
      <p:ext uri="{BB962C8B-B14F-4D97-AF65-F5344CB8AC3E}">
        <p14:creationId xmlns:p14="http://schemas.microsoft.com/office/powerpoint/2010/main" val="227246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94102C1-AD69-8635-780E-514829CB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Παραδειγμα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συγκρουσεων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αποψεων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33C6B80-054E-A057-666E-27A62E2B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97742"/>
            <a:ext cx="7164314" cy="174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1400" u="sng" dirty="0">
                <a:latin typeface="Calibri" panose="020F0502020204030204" pitchFamily="34" charset="0"/>
                <a:cs typeface="Calibri" panose="020F0502020204030204" pitchFamily="34" charset="0"/>
              </a:rPr>
              <a:t>Κείμενο:</a:t>
            </a:r>
          </a:p>
          <a:p>
            <a:pPr marL="0" indent="0">
              <a:buNone/>
            </a:pP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"...οι μόνοι που έχουμε το προνόμιο να λέμε τον ουρανό "ουρανό" και την θάλασσα "θάλασσα", όπως την έλεγαν ο </a:t>
            </a:r>
            <a:r>
              <a:rPr lang="el-G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Ομηρος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 και ο Πλάτωνας πριν από </a:t>
            </a:r>
            <a:r>
              <a:rPr lang="el-G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δίαμισυ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 χιλιάδες χρόνια"...</a:t>
            </a:r>
          </a:p>
          <a:p>
            <a:pPr marL="0" indent="0">
              <a:buNone/>
            </a:pP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Οδυσσέας Ελύτης</a:t>
            </a:r>
          </a:p>
          <a:p>
            <a:pPr marL="0" indent="0">
              <a:buNone/>
            </a:pP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Τελευταία δύση του Αυγούστου</a:t>
            </a:r>
          </a:p>
        </p:txBody>
      </p:sp>
      <p:pic>
        <p:nvPicPr>
          <p:cNvPr id="9" name="Εικόνα 8" descr="Εικόνα που περιέχει εξωτερικός χώρος/ύπαιθρος, ουρανός, νερό, σύννεφο">
            <a:extLst>
              <a:ext uri="{FF2B5EF4-FFF2-40B4-BE49-F238E27FC236}">
                <a16:creationId xmlns:a16="http://schemas.microsoft.com/office/drawing/2014/main" id="{D1CD7147-99B0-4619-D0C1-560C909B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24" y="2097742"/>
            <a:ext cx="3470784" cy="3937239"/>
          </a:xfrm>
          <a:prstGeom prst="rect">
            <a:avLst/>
          </a:prstGeom>
        </p:spPr>
      </p:pic>
      <p:graphicFrame>
        <p:nvGraphicFramePr>
          <p:cNvPr id="12" name="Πίνακας 11">
            <a:extLst>
              <a:ext uri="{FF2B5EF4-FFF2-40B4-BE49-F238E27FC236}">
                <a16:creationId xmlns:a16="http://schemas.microsoft.com/office/drawing/2014/main" id="{E377548A-D312-7AA5-48A6-AC9C33596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95900"/>
              </p:ext>
            </p:extLst>
          </p:nvPr>
        </p:nvGraphicFramePr>
        <p:xfrm>
          <a:off x="581192" y="4200203"/>
          <a:ext cx="6278164" cy="18347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9541">
                  <a:extLst>
                    <a:ext uri="{9D8B030D-6E8A-4147-A177-3AD203B41FA5}">
                      <a16:colId xmlns:a16="http://schemas.microsoft.com/office/drawing/2014/main" val="2324865273"/>
                    </a:ext>
                  </a:extLst>
                </a:gridCol>
                <a:gridCol w="1569541">
                  <a:extLst>
                    <a:ext uri="{9D8B030D-6E8A-4147-A177-3AD203B41FA5}">
                      <a16:colId xmlns:a16="http://schemas.microsoft.com/office/drawing/2014/main" val="466533541"/>
                    </a:ext>
                  </a:extLst>
                </a:gridCol>
                <a:gridCol w="1569541">
                  <a:extLst>
                    <a:ext uri="{9D8B030D-6E8A-4147-A177-3AD203B41FA5}">
                      <a16:colId xmlns:a16="http://schemas.microsoft.com/office/drawing/2014/main" val="1502169279"/>
                    </a:ext>
                  </a:extLst>
                </a:gridCol>
                <a:gridCol w="1569541">
                  <a:extLst>
                    <a:ext uri="{9D8B030D-6E8A-4147-A177-3AD203B41FA5}">
                      <a16:colId xmlns:a16="http://schemas.microsoft.com/office/drawing/2014/main" val="1590484107"/>
                    </a:ext>
                  </a:extLst>
                </a:gridCol>
              </a:tblGrid>
              <a:tr h="338269">
                <a:tc>
                  <a:txBody>
                    <a:bodyPr/>
                    <a:lstStyle/>
                    <a:p>
                      <a:pPr algn="ctr"/>
                      <a:endParaRPr lang="el-G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Κείμενο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Εικόνα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Κείμενο + Εικόνα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97615"/>
                  </a:ext>
                </a:extLst>
              </a:tr>
              <a:tr h="338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Annotator 1</a:t>
                      </a:r>
                      <a:endParaRPr lang="el-G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Ουδέτερο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Θετικό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Θετικό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617542"/>
                  </a:ext>
                </a:extLst>
              </a:tr>
              <a:tr h="338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Annotator 2</a:t>
                      </a:r>
                      <a:endParaRPr lang="el-G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Ουδέτερο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Ουδέτερο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Ουδέτερο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66517"/>
                  </a:ext>
                </a:extLst>
              </a:tr>
              <a:tr h="338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 Annotation</a:t>
                      </a:r>
                      <a:endParaRPr lang="el-G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Ουδέτερο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Θετικό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Θετικό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38902"/>
                  </a:ext>
                </a:extLst>
              </a:tr>
            </a:tbl>
          </a:graphicData>
        </a:graphic>
      </p:graphicFrame>
      <p:pic>
        <p:nvPicPr>
          <p:cNvPr id="13" name="Εικόνα 12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E5FFB18B-1C27-4FBA-D210-D8CDF2497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47F06-DDC1-A743-CA76-F5AB40890B3D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27</a:t>
            </a:r>
          </a:p>
        </p:txBody>
      </p:sp>
    </p:spTree>
    <p:extLst>
      <p:ext uri="{BB962C8B-B14F-4D97-AF65-F5344CB8AC3E}">
        <p14:creationId xmlns:p14="http://schemas.microsoft.com/office/powerpoint/2010/main" val="340236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E7B8B3-A995-2F35-18D0-35C5B6CC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ΕΛΕΓΧΟΣ ΤΟΥ ΣΥΣΤΗΜΑΤΟΣ ΣΤΟ 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3357F0B-404D-EAA9-E00B-8641BDAF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866994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Το τελικό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annotation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προκύπτει ακολουθώντας την ίδια διαδικασία όπως και στην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προεπεξεργασία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MVSA-Single.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Έπειτα το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ελέγχεται από το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πολυτροπικό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σύστημα χωρίς να προηγηθεί κάποιο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 tuning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και προκύπτουν τα ακόλουθα αποτελέσματα:</a:t>
            </a:r>
          </a:p>
        </p:txBody>
      </p:sp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1D4D159F-50D7-3ECD-B23C-ADEF1B3E1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55171"/>
              </p:ext>
            </p:extLst>
          </p:nvPr>
        </p:nvGraphicFramePr>
        <p:xfrm>
          <a:off x="2031999" y="4442002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84930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735648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1981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88267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Κείμενο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Εικόνα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Κείμενο + Εικόνα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5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71.21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47.86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47.86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6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F1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70.93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43.4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40.58</a:t>
                      </a:r>
                      <a:endParaRPr lang="el-G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04111"/>
                  </a:ext>
                </a:extLst>
              </a:tr>
            </a:tbl>
          </a:graphicData>
        </a:graphic>
      </p:graphicFrame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D33A5454-1D39-07C9-A42A-4C18A3C0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7F470-D52B-E982-FE1A-624B7208FC8F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28</a:t>
            </a:r>
          </a:p>
        </p:txBody>
      </p:sp>
    </p:spTree>
    <p:extLst>
      <p:ext uri="{BB962C8B-B14F-4D97-AF65-F5344CB8AC3E}">
        <p14:creationId xmlns:p14="http://schemas.microsoft.com/office/powerpoint/2010/main" val="173783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Συμπερασματα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60BEA379-5A96-144E-6F07-75C62962C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594362"/>
              </p:ext>
            </p:extLst>
          </p:nvPr>
        </p:nvGraphicFramePr>
        <p:xfrm>
          <a:off x="2032000" y="2028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9F442-EAAB-8061-322B-B513C5F032CA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29</a:t>
            </a:r>
          </a:p>
        </p:txBody>
      </p:sp>
    </p:spTree>
    <p:extLst>
      <p:ext uri="{BB962C8B-B14F-4D97-AF65-F5344CB8AC3E}">
        <p14:creationId xmlns:p14="http://schemas.microsoft.com/office/powerpoint/2010/main" val="138482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0241FD-8870-E800-C734-B8EFEE4C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ΠΟΛΥΤΡΟΠΙΚΟ ΣΥΣΤΗΜΑ ΑΝΑΛΥΣΗΣ ΣΥΝΑΙΣΘΗΜΑΤΟΣ</a:t>
            </a:r>
            <a:endParaRPr lang="el-GR" dirty="0"/>
          </a:p>
        </p:txBody>
      </p:sp>
      <p:graphicFrame>
        <p:nvGraphicFramePr>
          <p:cNvPr id="6" name="Θέση περιεχομένου 5">
            <a:extLst>
              <a:ext uri="{FF2B5EF4-FFF2-40B4-BE49-F238E27FC236}">
                <a16:creationId xmlns:a16="http://schemas.microsoft.com/office/drawing/2014/main" id="{23D00E84-C766-105F-3214-E608765104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0440281"/>
              </p:ext>
            </p:extLst>
          </p:nvPr>
        </p:nvGraphicFramePr>
        <p:xfrm>
          <a:off x="581025" y="2227263"/>
          <a:ext cx="519430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Θέση περιεχομένου 6">
            <a:extLst>
              <a:ext uri="{FF2B5EF4-FFF2-40B4-BE49-F238E27FC236}">
                <a16:creationId xmlns:a16="http://schemas.microsoft.com/office/drawing/2014/main" id="{D852CF67-FC88-1692-3EAE-D441B5F4FE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5883554"/>
              </p:ext>
            </p:extLst>
          </p:nvPr>
        </p:nvGraphicFramePr>
        <p:xfrm>
          <a:off x="6416675" y="2227263"/>
          <a:ext cx="519430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3DEF0CDE-5867-3D94-20FD-E64454A5955D}"/>
              </a:ext>
            </a:extLst>
          </p:cNvPr>
          <p:cNvCxnSpPr>
            <a:cxnSpLocks/>
          </p:cNvCxnSpPr>
          <p:nvPr/>
        </p:nvCxnSpPr>
        <p:spPr>
          <a:xfrm>
            <a:off x="6096000" y="2044273"/>
            <a:ext cx="0" cy="419942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Εικόνα 1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F03D85C4-A768-CC3D-31FB-9C47B37EB1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863CB-0915-9C3F-1463-9BC7005E2C7B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3</a:t>
            </a:r>
          </a:p>
        </p:txBody>
      </p:sp>
    </p:spTree>
    <p:extLst>
      <p:ext uri="{BB962C8B-B14F-4D97-AF65-F5344CB8AC3E}">
        <p14:creationId xmlns:p14="http://schemas.microsoft.com/office/powerpoint/2010/main" val="273436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93B8E7-C87A-B6AC-809C-E08AFB31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Γενικα</a:t>
            </a:r>
            <a:r>
              <a:rPr lang="el-GR" dirty="0"/>
              <a:t> </a:t>
            </a:r>
            <a:r>
              <a:rPr lang="el-GR" dirty="0" err="1"/>
              <a:t>συμπερασματα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035C2B-1898-A28D-B38A-1E73F9079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Μοντέλο κειμένου: καταλληλότερο μοντέλο το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Το σύστημα μπορεί να διαχειριστεί αποτελεσματικά διάφορες γλώσσες, με μια μικρή επίπτωση στις μετρικές αν  δεν έχει εκπαιδευτεί σε αυτές.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Μοντέλο εικόνας: καταλληλότερο μοντέλο το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Τα συνθετότερα  μοντέλα φάνηκε να μην ενισχύουν τις μετρικές.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Συνένωση: γίνεται συνένωση με την τεχνική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 fusion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και χρήση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fully connected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νευρωνικού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δικτύου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κρυφών στρωμάτων, που επιτυγχάνει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74.79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F1-score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 στο σύνολο που εκπαιδεύεται.</a:t>
            </a:r>
          </a:p>
        </p:txBody>
      </p:sp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E98E48EF-5B10-7809-98F0-67FA5150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C70A8-CDD6-CF6A-8CF8-176BE68D1D2E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30</a:t>
            </a:r>
          </a:p>
        </p:txBody>
      </p:sp>
    </p:spTree>
    <p:extLst>
      <p:ext uri="{BB962C8B-B14F-4D97-AF65-F5344CB8AC3E}">
        <p14:creationId xmlns:p14="http://schemas.microsoft.com/office/powerpoint/2010/main" val="495410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458CFB-D95F-1202-9267-CA9159BE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Προβληματα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και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μελλοντικεσ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επεκτασεισ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C18EDD5-64D2-60C3-2B09-FFB352726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194767" cy="3246312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Υπολογιστικοί  πόροι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Χρόνος εκμάθησης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Annotation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στο νέο σύνολο  δεδομένων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Γενίκευση στις εικόνες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2BBE66E2-8133-4B84-91CC-BFF2723C96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Annotation </a:t>
            </a:r>
            <a:r>
              <a:rPr lang="el-GR" dirty="0"/>
              <a:t>από περισσότερους ανθρώπους για αντικειμενικότερη απόδοση ετικετών</a:t>
            </a:r>
          </a:p>
          <a:p>
            <a:r>
              <a:rPr lang="el-GR" dirty="0"/>
              <a:t>Πειραματισμός με το μοντέλο εικόνας για καλύτερη γενίκευση</a:t>
            </a:r>
          </a:p>
          <a:p>
            <a:r>
              <a:rPr lang="el-GR" dirty="0"/>
              <a:t>Εύρεση καλύτερης αρχιτεκτονικής συνένωσης των διαφορετικών </a:t>
            </a:r>
            <a:r>
              <a:rPr lang="en-US" dirty="0"/>
              <a:t>modalities</a:t>
            </a:r>
            <a:endParaRPr lang="el-GR" dirty="0"/>
          </a:p>
          <a:p>
            <a:r>
              <a:rPr lang="el-GR" dirty="0"/>
              <a:t>Ενσωμάτωση επιπλέον </a:t>
            </a:r>
            <a:r>
              <a:rPr lang="en-US" dirty="0"/>
              <a:t>modalities </a:t>
            </a:r>
            <a:r>
              <a:rPr lang="el-GR" dirty="0"/>
              <a:t>στο σύστημα</a:t>
            </a:r>
          </a:p>
          <a:p>
            <a:r>
              <a:rPr lang="el-GR" dirty="0"/>
              <a:t>Βελτίωση της όψης της ιστοσελίδας, προσθήκη</a:t>
            </a:r>
            <a:r>
              <a:rPr lang="en-US" dirty="0"/>
              <a:t> API</a:t>
            </a:r>
            <a:endParaRPr lang="el-GR" dirty="0"/>
          </a:p>
          <a:p>
            <a:endParaRPr lang="el-GR" dirty="0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96AE6A00-86C0-F36B-1DE0-427E459F2C5C}"/>
              </a:ext>
            </a:extLst>
          </p:cNvPr>
          <p:cNvCxnSpPr>
            <a:cxnSpLocks/>
          </p:cNvCxnSpPr>
          <p:nvPr/>
        </p:nvCxnSpPr>
        <p:spPr>
          <a:xfrm>
            <a:off x="6096000" y="2473311"/>
            <a:ext cx="0" cy="292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Εικόνα 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3E1DBF1D-35E6-8FAF-E2CE-98DD403E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B989D-676E-2542-586C-C6B56DEBA967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31</a:t>
            </a:r>
          </a:p>
        </p:txBody>
      </p:sp>
    </p:spTree>
    <p:extLst>
      <p:ext uri="{BB962C8B-B14F-4D97-AF65-F5344CB8AC3E}">
        <p14:creationId xmlns:p14="http://schemas.microsoft.com/office/powerpoint/2010/main" val="3952634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EA0EA7-2D5F-84D2-9950-3EDB347E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2586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ΕΠΙΔΕΙΞΗ ΛΕΙΤΟΥΡΓΙΑΣ ΤΗΣ ΙΣΤΟΣΕΛΙΔΑΣ</a:t>
            </a:r>
          </a:p>
        </p:txBody>
      </p:sp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B1762AF7-5DCB-DBE3-361C-D815AA5A7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0D073-A98E-39A2-FC74-9AA8205C9021}"/>
              </a:ext>
            </a:extLst>
          </p:cNvPr>
          <p:cNvSpPr txBox="1"/>
          <p:nvPr/>
        </p:nvSpPr>
        <p:spPr>
          <a:xfrm>
            <a:off x="9756044" y="2855951"/>
            <a:ext cx="198942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700" dirty="0">
                <a:latin typeface="Calibri" panose="020F0502020204030204" pitchFamily="34" charset="0"/>
                <a:cs typeface="Calibri" panose="020F0502020204030204" pitchFamily="34" charset="0"/>
              </a:rPr>
              <a:t>Γλώσσες προγραμματισμού:</a:t>
            </a: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HTML/CSS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Bulma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Python Flask</a:t>
            </a:r>
            <a:endParaRPr lang="el-GR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89405-0CCB-286A-3AD9-97FE6AACC909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32</a:t>
            </a:r>
          </a:p>
        </p:txBody>
      </p:sp>
      <p:pic>
        <p:nvPicPr>
          <p:cNvPr id="8" name="Twitter Sentiment Analysis — Mozilla Firefox 2023-11-09 11-57-46">
            <a:hlinkClick r:id="" action="ppaction://media"/>
            <a:extLst>
              <a:ext uri="{FF2B5EF4-FFF2-40B4-BE49-F238E27FC236}">
                <a16:creationId xmlns:a16="http://schemas.microsoft.com/office/drawing/2014/main" id="{7D37CA51-F450-95A2-AE61-74419B6B93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91" y="1874730"/>
            <a:ext cx="7918297" cy="4338195"/>
          </a:xfrm>
        </p:spPr>
      </p:pic>
    </p:spTree>
    <p:extLst>
      <p:ext uri="{BB962C8B-B14F-4D97-AF65-F5344CB8AC3E}">
        <p14:creationId xmlns:p14="http://schemas.microsoft.com/office/powerpoint/2010/main" val="38645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DD30560B-4994-C810-E6C8-15F5D75A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ευχαριστω</a:t>
            </a:r>
            <a:r>
              <a:rPr lang="el-GR" dirty="0"/>
              <a:t> </a:t>
            </a:r>
            <a:r>
              <a:rPr lang="el-GR" dirty="0" err="1"/>
              <a:t>πολυ</a:t>
            </a:r>
            <a:r>
              <a:rPr lang="el-GR" dirty="0"/>
              <a:t> για την </a:t>
            </a:r>
            <a:r>
              <a:rPr lang="el-GR" dirty="0" err="1"/>
              <a:t>προσοχη</a:t>
            </a:r>
            <a:r>
              <a:rPr lang="el-GR" dirty="0"/>
              <a:t> </a:t>
            </a:r>
            <a:r>
              <a:rPr lang="el-GR" dirty="0" err="1"/>
              <a:t>σασ</a:t>
            </a:r>
            <a:r>
              <a:rPr lang="el-GR" dirty="0"/>
              <a:t>!</a:t>
            </a:r>
          </a:p>
        </p:txBody>
      </p:sp>
      <p:pic>
        <p:nvPicPr>
          <p:cNvPr id="1026" name="Picture 2" descr="Questions and Concerns Business Layout | Template Presentation | Sample of  PPT Presentation | Presentation Background Images">
            <a:extLst>
              <a:ext uri="{FF2B5EF4-FFF2-40B4-BE49-F238E27FC236}">
                <a16:creationId xmlns:a16="http://schemas.microsoft.com/office/drawing/2014/main" id="{888EABA6-C9A1-1760-D450-8520ABAB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22" y="2645484"/>
            <a:ext cx="4674065" cy="26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Εικόνα 2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D5B3B86E-BBC6-737D-9108-DAB43282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5E057-B0F9-E12D-683B-BCC4CE330777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33</a:t>
            </a:r>
          </a:p>
        </p:txBody>
      </p:sp>
    </p:spTree>
    <p:extLst>
      <p:ext uri="{BB962C8B-B14F-4D97-AF65-F5344CB8AC3E}">
        <p14:creationId xmlns:p14="http://schemas.microsoft.com/office/powerpoint/2010/main" val="25936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ΠΑΡΑΡΤΗΜΑ</a:t>
            </a:r>
          </a:p>
        </p:txBody>
      </p:sp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576339-93D2-7E23-5B2D-5BDA526E8DF8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34</a:t>
            </a:r>
          </a:p>
        </p:txBody>
      </p:sp>
    </p:spTree>
    <p:extLst>
      <p:ext uri="{BB962C8B-B14F-4D97-AF65-F5344CB8AC3E}">
        <p14:creationId xmlns:p14="http://schemas.microsoft.com/office/powerpoint/2010/main" val="220171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C219C7-2C33-7A5D-6144-3064B6B7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augmentations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1E79912E-3244-BA6D-4510-B0C12DE77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79253"/>
            <a:ext cx="11029615" cy="1249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Σε όλα τα πειράματα παρατηρούνταν πως η τροποποίηση των εικόνων εκπαίδευσης δε βοηθάει το μοντέλο στο να γενικεύσει καλύτερα στις άγνωστες εικόνες. Ακολουθεί ο παρακάτω πίνακας που συνοψίζει τα αποτελέσματα 4 πειραμάτων, όπου η τυχαιότητα  αυξάνεται με το πείραμα: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5DA5C-8826-D199-3F0E-1730C48AA347}"/>
              </a:ext>
            </a:extLst>
          </p:cNvPr>
          <p:cNvSpPr txBox="1"/>
          <p:nvPr/>
        </p:nvSpPr>
        <p:spPr>
          <a:xfrm>
            <a:off x="676737" y="3637458"/>
            <a:ext cx="4108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augmentations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Normalization,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τυχαίος </a:t>
            </a:r>
            <a:r>
              <a:rPr lang="el-G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καθρεπτισμός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τυχαία αποκοπή, τυχαία περιστροφή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Προσθήκη στο πείραμα 3 η αλλαγή στη φωτεινότητα, στην αντίθεση και στην τιμή των χρωμάτων.</a:t>
            </a:r>
          </a:p>
        </p:txBody>
      </p:sp>
      <p:graphicFrame>
        <p:nvGraphicFramePr>
          <p:cNvPr id="10" name="Πίνακας 9">
            <a:extLst>
              <a:ext uri="{FF2B5EF4-FFF2-40B4-BE49-F238E27FC236}">
                <a16:creationId xmlns:a16="http://schemas.microsoft.com/office/drawing/2014/main" id="{19F8E7D0-B77A-2545-56CA-9EBC8F8D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56278"/>
              </p:ext>
            </p:extLst>
          </p:nvPr>
        </p:nvGraphicFramePr>
        <p:xfrm>
          <a:off x="5094982" y="4058760"/>
          <a:ext cx="651582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165">
                  <a:extLst>
                    <a:ext uri="{9D8B030D-6E8A-4147-A177-3AD203B41FA5}">
                      <a16:colId xmlns:a16="http://schemas.microsoft.com/office/drawing/2014/main" val="1692540621"/>
                    </a:ext>
                  </a:extLst>
                </a:gridCol>
                <a:gridCol w="1303165">
                  <a:extLst>
                    <a:ext uri="{9D8B030D-6E8A-4147-A177-3AD203B41FA5}">
                      <a16:colId xmlns:a16="http://schemas.microsoft.com/office/drawing/2014/main" val="2860649493"/>
                    </a:ext>
                  </a:extLst>
                </a:gridCol>
                <a:gridCol w="1303165">
                  <a:extLst>
                    <a:ext uri="{9D8B030D-6E8A-4147-A177-3AD203B41FA5}">
                      <a16:colId xmlns:a16="http://schemas.microsoft.com/office/drawing/2014/main" val="3492904813"/>
                    </a:ext>
                  </a:extLst>
                </a:gridCol>
                <a:gridCol w="1303165">
                  <a:extLst>
                    <a:ext uri="{9D8B030D-6E8A-4147-A177-3AD203B41FA5}">
                      <a16:colId xmlns:a16="http://schemas.microsoft.com/office/drawing/2014/main" val="2956991798"/>
                    </a:ext>
                  </a:extLst>
                </a:gridCol>
                <a:gridCol w="1303165">
                  <a:extLst>
                    <a:ext uri="{9D8B030D-6E8A-4147-A177-3AD203B41FA5}">
                      <a16:colId xmlns:a16="http://schemas.microsoft.com/office/drawing/2014/main" val="1444713095"/>
                    </a:ext>
                  </a:extLst>
                </a:gridCol>
              </a:tblGrid>
              <a:tr h="248122"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Πείραμα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968317"/>
                  </a:ext>
                </a:extLst>
              </a:tr>
              <a:tr h="2481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F1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65.48</a:t>
                      </a:r>
                      <a:endParaRPr lang="el-G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62.02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65.16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62.45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679345"/>
                  </a:ext>
                </a:extLst>
              </a:tr>
              <a:tr h="43421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Multimodal F1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74.79</a:t>
                      </a:r>
                      <a:endParaRPr lang="el-G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71.26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71.96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73.5</a:t>
                      </a:r>
                      <a:endParaRPr lang="el-GR" sz="1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39092"/>
                  </a:ext>
                </a:extLst>
              </a:tr>
            </a:tbl>
          </a:graphicData>
        </a:graphic>
      </p:graphicFrame>
      <p:pic>
        <p:nvPicPr>
          <p:cNvPr id="13" name="Εικόνα 12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78270719-1C31-A1F1-E120-1664FA74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B36C3E-30A0-4AE6-C3E4-2DE8E4A1306F}"/>
              </a:ext>
            </a:extLst>
          </p:cNvPr>
          <p:cNvSpPr txBox="1"/>
          <p:nvPr/>
        </p:nvSpPr>
        <p:spPr>
          <a:xfrm>
            <a:off x="446532" y="6573584"/>
            <a:ext cx="11360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	Ανάπτυξη πολυτροπικού συστήματος ανάλυσης συναισθήματος βάσει κειμένου και εικόνας		35</a:t>
            </a:r>
          </a:p>
        </p:txBody>
      </p:sp>
    </p:spTree>
    <p:extLst>
      <p:ext uri="{BB962C8B-B14F-4D97-AF65-F5344CB8AC3E}">
        <p14:creationId xmlns:p14="http://schemas.microsoft.com/office/powerpoint/2010/main" val="110747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EDE23F-1DB7-14E7-AE19-202970F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Εφαρμογεσ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αναλυσησ συναισθηματοσ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B1D7931-6B65-E526-26FD-FAC413CE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Παρακολούθηση επίδρασης λογαριασμών στα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social media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Μέσα μαζικής ενημέρωσης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Ανάλυση αντίδρασης της αγοράς σε προϊόν/υπηρεσία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Βελτίωση παρεχόμενων υπηρεσιών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Feedback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χρήστες</a:t>
            </a:r>
          </a:p>
        </p:txBody>
      </p:sp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2F12B79C-5B3F-2CEA-582C-55B7926F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00EB8-CC36-99D5-3DBE-F2A8E177FA02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4</a:t>
            </a:r>
          </a:p>
        </p:txBody>
      </p:sp>
    </p:spTree>
    <p:extLst>
      <p:ext uri="{BB962C8B-B14F-4D97-AF65-F5344CB8AC3E}">
        <p14:creationId xmlns:p14="http://schemas.microsoft.com/office/powerpoint/2010/main" val="415226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C1AC90-CC24-3FB3-0EAA-66988A3A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ΣΤΟΧΟΙ ΔΙΠΛΩΜΑΤΙΚΗΣ ΕΡΓΑΣΙΑΣ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5F49142D-D3E2-E362-BA66-0D84B0ED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Ανάπτυξη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πολυτροπικού συστήματος ανάλυσης συναισθήματος που βασίζεται σε εισόδους κειμένου και εικόνας, με δεδομένα από μέσα κοινωνικής δικτύωσης. 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Ανταγωνιστικές επιδόσεις συγκριτικά με τα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πολυτροπικά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συστήματα που έχουν προταθεί σε πρόσφατες δημοσιεύσεις.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Γενίκευση συστήματος σε διαφορετικές γλώσσες στις οποίες δεν έχει εκπαιδευτεί.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Δημιουργία εργαλείου που δέχεται ως είσοδο κείμενα διαφορετικών γλωσσών και εικόνων για αναγνώριση συναισθήματος.</a:t>
            </a:r>
          </a:p>
        </p:txBody>
      </p:sp>
      <p:pic>
        <p:nvPicPr>
          <p:cNvPr id="9" name="Εικόνα 8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F0C03985-BAFB-E97A-D29E-299A7F6C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D1C937-A1D9-7DDE-24C2-4ECC753BCF2D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5</a:t>
            </a:r>
          </a:p>
        </p:txBody>
      </p:sp>
    </p:spTree>
    <p:extLst>
      <p:ext uri="{BB962C8B-B14F-4D97-AF65-F5344CB8AC3E}">
        <p14:creationId xmlns:p14="http://schemas.microsoft.com/office/powerpoint/2010/main" val="249171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A7057C-AFBD-341A-E990-66E4F3B73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ΥΛΟΠΟΙΗΣΕΙΣ</a:t>
            </a:r>
          </a:p>
        </p:txBody>
      </p:sp>
      <p:graphicFrame>
        <p:nvGraphicFramePr>
          <p:cNvPr id="4" name="Διάγραμμα 3">
            <a:extLst>
              <a:ext uri="{FF2B5EF4-FFF2-40B4-BE49-F238E27FC236}">
                <a16:creationId xmlns:a16="http://schemas.microsoft.com/office/drawing/2014/main" id="{60BEA379-5A96-144E-6F07-75C62962C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453274"/>
              </p:ext>
            </p:extLst>
          </p:nvPr>
        </p:nvGraphicFramePr>
        <p:xfrm>
          <a:off x="2032000" y="2028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6BB5868-3F29-A0C5-1692-20B35D2E7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2B101A-D6C0-C1B9-4ADE-40B050B6DBBC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6</a:t>
            </a:r>
          </a:p>
        </p:txBody>
      </p:sp>
    </p:spTree>
    <p:extLst>
      <p:ext uri="{BB962C8B-B14F-4D97-AF65-F5344CB8AC3E}">
        <p14:creationId xmlns:p14="http://schemas.microsoft.com/office/powerpoint/2010/main" val="33343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0247C22-38DA-716D-ABEB-B55A3FA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ΠροτεινΟμενο πολυτροπικο συστημα αναλυσησ συναισθηματοσ</a:t>
            </a:r>
          </a:p>
        </p:txBody>
      </p:sp>
      <p:pic>
        <p:nvPicPr>
          <p:cNvPr id="6" name="Θέση περιεχομένου 5" descr="Εικόνα που περιέχει διάγραμμα, γραμμή, Σχέδιο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112ECDA7-2D1E-4167-4420-F55FC1F9C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3" y="1500181"/>
            <a:ext cx="6651625" cy="3872962"/>
          </a:xfrm>
        </p:spPr>
      </p:pic>
      <p:pic>
        <p:nvPicPr>
          <p:cNvPr id="7" name="Εικόνα 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6F053053-DE4C-6DD4-E6E0-A7F32CB1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8ADBF6-B744-2281-0ADB-F2AF848FD59A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7</a:t>
            </a:r>
          </a:p>
        </p:txBody>
      </p:sp>
    </p:spTree>
    <p:extLst>
      <p:ext uri="{BB962C8B-B14F-4D97-AF65-F5344CB8AC3E}">
        <p14:creationId xmlns:p14="http://schemas.microsoft.com/office/powerpoint/2010/main" val="367533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223B0F-F972-C7E6-F417-F30F4D8E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Μοντελα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κειμενου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B12AB-5596-E2B9-D1CD-BF3822233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011680"/>
            <a:ext cx="5194767" cy="6561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Βασίζονται στην αρχιτεκτονική του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l-G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Θέση περιεχομένου 5" descr="Εικόνα που περιέχει κείμενο, διάγραμμα, στιγμιότυπο οθόνης, Σχέδιο&#10;&#10;Περιγραφή που δημιουργήθηκε αυτόματα">
            <a:extLst>
              <a:ext uri="{FF2B5EF4-FFF2-40B4-BE49-F238E27FC236}">
                <a16:creationId xmlns:a16="http://schemas.microsoft.com/office/drawing/2014/main" id="{C824E84A-9466-B77D-0B1E-53DC9D555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38" y="2884188"/>
            <a:ext cx="2624875" cy="3633047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DD6B51-AF98-3F2E-F7A7-0262926CC9C5}"/>
              </a:ext>
            </a:extLst>
          </p:cNvPr>
          <p:cNvSpPr txBox="1"/>
          <p:nvPr/>
        </p:nvSpPr>
        <p:spPr>
          <a:xfrm>
            <a:off x="7233948" y="4846320"/>
            <a:ext cx="3820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Χρησιμοποιούμενα μοντέλα: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ALBERT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DeBERTa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Εικόνα 11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42CF716-4004-9D9B-676E-E36E947B5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Πίνακας 13">
                <a:extLst>
                  <a:ext uri="{FF2B5EF4-FFF2-40B4-BE49-F238E27FC236}">
                    <a16:creationId xmlns:a16="http://schemas.microsoft.com/office/drawing/2014/main" id="{1B2FE7A0-CF1D-4C8E-11C3-0937D312C2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437552"/>
                  </p:ext>
                </p:extLst>
              </p:nvPr>
            </p:nvGraphicFramePr>
            <p:xfrm>
              <a:off x="7233950" y="2011680"/>
              <a:ext cx="382096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483">
                      <a:extLst>
                        <a:ext uri="{9D8B030D-6E8A-4147-A177-3AD203B41FA5}">
                          <a16:colId xmlns:a16="http://schemas.microsoft.com/office/drawing/2014/main" val="3361894395"/>
                        </a:ext>
                      </a:extLst>
                    </a:gridCol>
                    <a:gridCol w="1910483">
                      <a:extLst>
                        <a:ext uri="{9D8B030D-6E8A-4147-A177-3AD203B41FA5}">
                          <a16:colId xmlns:a16="http://schemas.microsoft.com/office/drawing/2014/main" val="1542194097"/>
                        </a:ext>
                      </a:extLst>
                    </a:gridCol>
                  </a:tblGrid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81436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64]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1914508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[10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2264095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[3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841998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200]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5190334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[0</m:t>
                                </m:r>
                                <m: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909873"/>
                      </a:ext>
                    </a:extLst>
                  </a:tr>
                  <a:tr h="2692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Scheduler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{Descending, Ascending, Stable}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2595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Πίνακας 13">
                <a:extLst>
                  <a:ext uri="{FF2B5EF4-FFF2-40B4-BE49-F238E27FC236}">
                    <a16:creationId xmlns:a16="http://schemas.microsoft.com/office/drawing/2014/main" id="{1B2FE7A0-CF1D-4C8E-11C3-0937D312C2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437552"/>
                  </p:ext>
                </p:extLst>
              </p:nvPr>
            </p:nvGraphicFramePr>
            <p:xfrm>
              <a:off x="7233950" y="2011680"/>
              <a:ext cx="3820966" cy="2834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483">
                      <a:extLst>
                        <a:ext uri="{9D8B030D-6E8A-4147-A177-3AD203B41FA5}">
                          <a16:colId xmlns:a16="http://schemas.microsoft.com/office/drawing/2014/main" val="3361894395"/>
                        </a:ext>
                      </a:extLst>
                    </a:gridCol>
                    <a:gridCol w="1910483">
                      <a:extLst>
                        <a:ext uri="{9D8B030D-6E8A-4147-A177-3AD203B41FA5}">
                          <a16:colId xmlns:a16="http://schemas.microsoft.com/office/drawing/2014/main" val="15421940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Πα</a:t>
                          </a:r>
                          <a:r>
                            <a:rPr lang="en-US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ράμετρος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Εύρος τιμών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814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318" t="-108333" r="-1274" b="-6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9145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Learning rate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318" t="-208333" r="-1274" b="-5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22640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318" t="-308333" r="-1274" b="-4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841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Hidden size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318" t="-408333" r="-1274" b="-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5190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Dropout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l-GR"/>
                        </a:p>
                      </a:txBody>
                      <a:tcPr>
                        <a:blipFill>
                          <a:blip r:embed="rId4"/>
                          <a:stretch>
                            <a:fillRect l="-100318" t="-508333" r="-1274" b="-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9098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Scheduler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{Descending, Ascending, Stable}</a:t>
                          </a:r>
                          <a:endPara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2595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0B5A55-2EFD-290F-1DD4-30F1CAC21990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8</a:t>
            </a:r>
          </a:p>
        </p:txBody>
      </p:sp>
    </p:spTree>
    <p:extLst>
      <p:ext uri="{BB962C8B-B14F-4D97-AF65-F5344CB8AC3E}">
        <p14:creationId xmlns:p14="http://schemas.microsoft.com/office/powerpoint/2010/main" val="309292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BD9946-4844-B407-78D7-FDC9CACF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ΜΟΝΤΕΛΑ ΕΙΚΟΝΑΣ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CNN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599482B3-3E91-3C90-94B6-FC9856064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3429000"/>
            <a:ext cx="5194767" cy="2432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CNN: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RESNEXT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DENSENET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EFFICIENTNET</a:t>
            </a:r>
          </a:p>
          <a:p>
            <a:pPr marL="342900" indent="-342900">
              <a:buFont typeface="+mj-lt"/>
              <a:buAutoNum type="arabicPeriod"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A2C4A-DAA1-B04E-0686-321785342F73}"/>
              </a:ext>
            </a:extLst>
          </p:cNvPr>
          <p:cNvSpPr txBox="1"/>
          <p:nvPr/>
        </p:nvSpPr>
        <p:spPr>
          <a:xfrm>
            <a:off x="581193" y="2433029"/>
            <a:ext cx="110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Χωρίζονται σε δύο οικογένειες μοντέλων, ανάλογα με την βασική αρχιτεκτονική που ακολουθούν: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Εικόνα 15" descr="Εικόνα που περιέχει διάγραμμα, σκίτσο/σχέδιο, γραμμή, ζωγραφιά&#10;&#10;Περιγραφή που δημιουργήθηκε αυτόματα">
            <a:extLst>
              <a:ext uri="{FF2B5EF4-FFF2-40B4-BE49-F238E27FC236}">
                <a16:creationId xmlns:a16="http://schemas.microsoft.com/office/drawing/2014/main" id="{AB280E6F-999F-F58E-AA63-ABFADBA8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97" y="3429000"/>
            <a:ext cx="7374610" cy="2569673"/>
          </a:xfrm>
          <a:prstGeom prst="rect">
            <a:avLst/>
          </a:prstGeom>
        </p:spPr>
      </p:pic>
      <p:pic>
        <p:nvPicPr>
          <p:cNvPr id="17" name="Εικόνα 16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4B62E989-1C19-72C2-2633-0AAF7A083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48" y="679738"/>
            <a:ext cx="2366061" cy="536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03347-0B89-6B5C-EF59-49473777E20C}"/>
              </a:ext>
            </a:extLst>
          </p:cNvPr>
          <p:cNvSpPr txBox="1"/>
          <p:nvPr/>
        </p:nvSpPr>
        <p:spPr>
          <a:xfrm>
            <a:off x="446532" y="6573584"/>
            <a:ext cx="1129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10/11/2023			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Ανάπτυξη πολυτροπικού συστήματος ανάλυσης συναισθήματος βάσει κειμένου και εικόνας		9</a:t>
            </a:r>
          </a:p>
        </p:txBody>
      </p:sp>
    </p:spTree>
    <p:extLst>
      <p:ext uri="{BB962C8B-B14F-4D97-AF65-F5344CB8AC3E}">
        <p14:creationId xmlns:p14="http://schemas.microsoft.com/office/powerpoint/2010/main" val="14043506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03_TF33552983" id="{71E33055-78ED-409A-99D6-72186EF4661B}" vid="{DD3F9B86-7D97-4C59-B572-1430573913D5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{C059B76C-0D8D-4D19-BF1F-42F617622FAA}tf33552983_win32</Template>
  <TotalTime>2801</TotalTime>
  <Words>2091</Words>
  <Application>Microsoft Office PowerPoint</Application>
  <PresentationFormat>Ευρεία οθόνη</PresentationFormat>
  <Paragraphs>498</Paragraphs>
  <Slides>35</Slides>
  <Notes>1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Corbel</vt:lpstr>
      <vt:lpstr>Franklin Gothic Book</vt:lpstr>
      <vt:lpstr>Franklin Gothic Demi</vt:lpstr>
      <vt:lpstr>Wingdings</vt:lpstr>
      <vt:lpstr>Wingdings 2</vt:lpstr>
      <vt:lpstr>DividendVTI</vt:lpstr>
      <vt:lpstr>ΔιπλωματιΚΗ εργασια  ΑΝΑΠΤΥΞΗ ΠολυτροπικοΥ συστημαΤΟΣ αναλυσησ συναισθηματοσ βασει κειμενου και εικονασ</vt:lpstr>
      <vt:lpstr>01  εισαγωγη</vt:lpstr>
      <vt:lpstr>ΠΟΛΥΤΡΟΠΙΚΟ ΣΥΣΤΗΜΑ ΑΝΑΛΥΣΗΣ ΣΥΝΑΙΣΘΗΜΑΤΟΣ</vt:lpstr>
      <vt:lpstr>Εφαρμογεσ αναλυσησ συναισθηματοσ</vt:lpstr>
      <vt:lpstr>ΣΤΟΧΟΙ ΔΙΠΛΩΜΑΤΙΚΗΣ ΕΡΓΑΣΙΑΣ</vt:lpstr>
      <vt:lpstr>02  ΥΛΟΠΟΙΗΣΕΙΣ</vt:lpstr>
      <vt:lpstr>ΠροτεινΟμενο πολυτροπικο συστημα αναλυσησ συναισθηματοσ</vt:lpstr>
      <vt:lpstr>Μοντελα κειμενου</vt:lpstr>
      <vt:lpstr>ΜΟΝΤΕΛΑ ΕΙΚΟΝΑΣ: CNN</vt:lpstr>
      <vt:lpstr>ΜΟΝΤΕΛΑ ΕΙΚΟΝΑΣ: TRANSFORMERS</vt:lpstr>
      <vt:lpstr>Συνενωση διαφορετικων modalities (FUSION)</vt:lpstr>
      <vt:lpstr>Επιλεγμενο dataset: mvsa-single</vt:lpstr>
      <vt:lpstr>Προεπεξεργασια των δεδομενων εισοδου</vt:lpstr>
      <vt:lpstr>03  ΑΠΟΤΕΛΕΣΜΑΤΑ ΠΕΙΡΑΜΑΤΩΝ</vt:lpstr>
      <vt:lpstr>Σημειωσεισ για τη διεξαγωγη των πειραματων</vt:lpstr>
      <vt:lpstr>Βελτιστεσ επιδοσεισ μοντελων κειμενου</vt:lpstr>
      <vt:lpstr>Fine-tuning ΤΩΝ ΔΙΑΦΟΡΩΝ ΜΟΝΤΕΛΩΝ ΚΕΙΜΕΝΟΥ</vt:lpstr>
      <vt:lpstr>Βελτιστεσ επιδοσεισ μοντελων εικονασ cnn τυπου</vt:lpstr>
      <vt:lpstr>Βελτιστεσ επιδοσεισ μοντελων εικονασ TRANSFORMERS τυπου</vt:lpstr>
      <vt:lpstr>Fine-tuning ΤΩΝ ΔΙΑΦΟΡΩΝ ΜΟΝΤΕΛΩΝ ΕΙΚΟΝΑΣ</vt:lpstr>
      <vt:lpstr>Βελτιστεσ επιδοσεισ ΑΡΧΙΤΕΚΤΟΝΙΚΩΝ ΣΥΝΕΝΩΣΗΣ</vt:lpstr>
      <vt:lpstr>ΕΚΠΑΙΔΕΥΣΗ ΑΡΧΙΤΕΚΤΟΝΙΚΩΝ ΣΥΝΕΝΩΣΗΣ</vt:lpstr>
      <vt:lpstr>04  επεκτασεισ</vt:lpstr>
      <vt:lpstr>ΔΟΚΙΜΗ ΤΟΥ ΣΥΣΤΗΜΑΤΟΣ ΣΕ ΔΙΑΦΟΡΕΤΙΚΕΣ ΓΛΩΣΣΕΣ</vt:lpstr>
      <vt:lpstr>ΠΕΙΡΑΜΑΤΙΣΜΟΣ ΜΕ ΤΟ ΕΛΛΗΝΙΚΟ BERT</vt:lpstr>
      <vt:lpstr>Δημιουργια συνολου δεδομενων</vt:lpstr>
      <vt:lpstr>Παραδειγμα συγκρουσεων αποψεων</vt:lpstr>
      <vt:lpstr>ΕΛΕΓΧΟΣ ΤΟΥ ΣΥΣΤΗΜΑΤΟΣ ΣΤΟ ΝeΟ DATASET</vt:lpstr>
      <vt:lpstr>05  Συμπερασματα</vt:lpstr>
      <vt:lpstr>Γενικα συμπερασματα</vt:lpstr>
      <vt:lpstr>Προβληματα και μελλοντικεσ  επεκτασεισ</vt:lpstr>
      <vt:lpstr>ΕΠΙΔΕΙΞΗ ΛΕΙΤΟΥΡΓΙΑΣ ΤΗΣ ΙΣΤΟΣΕΛΙΔΑΣ</vt:lpstr>
      <vt:lpstr>ευχαριστω πολυ για την προσοχη σασ!</vt:lpstr>
      <vt:lpstr>  ΠΑΡΑΡΤΗΜΑ</vt:lpstr>
      <vt:lpstr>Image augmentations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ΔιπλωματιΚΗ εργασια  Πολυτροπικο συστημα αναλυσησ συναισθηματοσ βασει κειμενου και εικονασ</dc:title>
  <dc:creator>Kostas Gerogiannis</dc:creator>
  <cp:lastModifiedBy>Kostas Gerogiannis</cp:lastModifiedBy>
  <cp:revision>6</cp:revision>
  <dcterms:created xsi:type="dcterms:W3CDTF">2023-10-19T12:00:55Z</dcterms:created>
  <dcterms:modified xsi:type="dcterms:W3CDTF">2023-11-10T19:21:43Z</dcterms:modified>
</cp:coreProperties>
</file>